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CC00FF"/>
    <a:srgbClr val="FF3300"/>
    <a:srgbClr val="300371"/>
    <a:srgbClr val="FDF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46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9.jpeg"/><Relationship Id="rId3" Type="http://schemas.openxmlformats.org/officeDocument/2006/relationships/image" Target="../media/image27.jpeg"/><Relationship Id="rId7" Type="http://schemas.openxmlformats.org/officeDocument/2006/relationships/image" Target="../media/image3.jpeg"/><Relationship Id="rId12" Type="http://schemas.openxmlformats.org/officeDocument/2006/relationships/image" Target="../media/image2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11" Type="http://schemas.openxmlformats.org/officeDocument/2006/relationships/image" Target="../media/image6.png"/><Relationship Id="rId5" Type="http://schemas.openxmlformats.org/officeDocument/2006/relationships/image" Target="../media/image26.png"/><Relationship Id="rId10" Type="http://schemas.openxmlformats.org/officeDocument/2006/relationships/image" Target="../media/image2.jpeg"/><Relationship Id="rId4" Type="http://schemas.openxmlformats.org/officeDocument/2006/relationships/image" Target="../media/image23.png"/><Relationship Id="rId9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30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812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1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4" y="1981200"/>
            <a:ext cx="3082252" cy="225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mommylife.net/sh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048" y="1967249"/>
            <a:ext cx="2299952" cy="229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62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10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1" name="Picture 2" descr="http://p.office1000.com/gmr/81505S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51" y="2216741"/>
            <a:ext cx="2930867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296" y="1873339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mommylife.net/sh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873339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9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</a:t>
            </a:r>
            <a:r>
              <a:rPr lang="fr-FR" sz="4800" dirty="0" smtClean="0">
                <a:latin typeface="Kristen ITC" pitchFamily="66" charset="0"/>
              </a:rPr>
              <a:t>porte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26" name="Picture 2" descr="http://www.schoolcottagebattle.co.uk/images/big/school-cottage-do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512" y="990600"/>
            <a:ext cx="3095573" cy="412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1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</a:t>
            </a:r>
            <a:r>
              <a:rPr lang="fr-FR" sz="4800" dirty="0" smtClean="0">
                <a:latin typeface="Kristen ITC" pitchFamily="66" charset="0"/>
              </a:rPr>
              <a:t>fenêtre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2050" name="Picture 2" descr="http://maryt.files.wordpress.com/2008/07/superstock_143-322bbeach-beckoning-through-open-window-poster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5248" r="7139" b="4611"/>
          <a:stretch/>
        </p:blipFill>
        <p:spPr bwMode="auto">
          <a:xfrm>
            <a:off x="2318196" y="1133341"/>
            <a:ext cx="4752305" cy="376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19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5398394"/>
            <a:ext cx="3611451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</a:t>
            </a:r>
            <a:r>
              <a:rPr lang="fr-FR" sz="4800" dirty="0" smtClean="0">
                <a:latin typeface="Kristen ITC" pitchFamily="66" charset="0"/>
              </a:rPr>
              <a:t>chaise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3074" name="Picture 2" descr="http://www.mommylife.net/archives/pecan%20table%20and%20chair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" t="7599" r="5617" b="5594"/>
          <a:stretch/>
        </p:blipFill>
        <p:spPr bwMode="auto">
          <a:xfrm>
            <a:off x="2514600" y="1047481"/>
            <a:ext cx="4198514" cy="413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1" y="2971800"/>
            <a:ext cx="34290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</a:t>
            </a:r>
            <a:r>
              <a:rPr lang="fr-FR" sz="4800" dirty="0" smtClean="0">
                <a:latin typeface="Kristen ITC" pitchFamily="66" charset="0"/>
              </a:rPr>
              <a:t>table</a:t>
            </a:r>
            <a:endParaRPr lang="fr-FR" sz="4800" dirty="0">
              <a:latin typeface="Kristen ITC" pitchFamily="66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1981200" y="2057400"/>
            <a:ext cx="1828800" cy="914400"/>
          </a:xfrm>
          <a:prstGeom prst="straightConnector1">
            <a:avLst/>
          </a:prstGeom>
          <a:ln w="762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7" idx="0"/>
          </p:cNvCxnSpPr>
          <p:nvPr/>
        </p:nvCxnSpPr>
        <p:spPr>
          <a:xfrm flipH="1" flipV="1">
            <a:off x="5715000" y="3581400"/>
            <a:ext cx="1348526" cy="1816994"/>
          </a:xfrm>
          <a:prstGeom prst="straightConnector1">
            <a:avLst/>
          </a:prstGeom>
          <a:ln w="762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63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examen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630700" y="2163979"/>
            <a:ext cx="4111199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142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horloge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199" y="1371600"/>
            <a:ext cx="3124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1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poubelle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6" name="Picture 2" descr="http://www.wpmods.com/wp-content/uploads/2011/01/trash-c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90080"/>
            <a:ext cx="3305175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87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taille-crayon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QSEBQUEBQUFRUVFRQVFBUUFBQUFRQUFRUVFBUXFRUXHCYeFxojGRQUHy8gIygpLCwsFR4xNTAqNSYrLCkBCQoKDgwMFA8PFCkYFBwpKSkpKSkpKSkpKSkpKSkpKSkpKSkpKSkpKSkpKSkpKSksKSkpKSkpKSkpKSkpKSksKf/AABEIAOwA1gMBIgACEQEDEQH/xAAcAAABBQEBAQAAAAAAAAAAAAAAAgMEBQcGAQj/xABGEAACAQICBgUICAQFAwUAAAABAgADEQQhBRIxQVFhBgdxgZETIjJyobHB0RRCUmKCsuHwIzOSwkNTY3PxFYOiFyQlNdL/xAAXAQEBAQEAAAAAAAAAAAAAAAAAAQID/8QAGhEBAQEAAwEAAAAAAAAAAAAAAAERAjFBIf/aAAwDAQACEQMRAD8A3GEIQCEIQCEIQCEIQCEIxisdTpC9R1QfeIHhfbAfhOZx3T/D0/QD1D90BR4uR7Lzn9I9ZrkWootM7y/8Q91iB74GjSu0j0hoUMqtQA8AGdh+FATMh0n0qxNZrvWcjcA2oot91RaVL4nPab93vtA1jFdZ2CTIOzHmjU/bV1ZEbrSp/wCS9uOuvwEy2pi/+JFZQM08w8th7V2H2GBtOB6ycK+Tl6Z+8tx4re3eBOmw+JWooamysp2MpBB7CJ84Lirmxyb2EcQfhLXQvSathX1qL2+0pzRh95d/aMxygb/CUPRXpdSxtO6+bUX06ZNyvMH6y8/GX0AhCEAhCEAhCEAhCEAhCEAhCEAhKjpJ0no4Klr1jmb6iD0nI4cBmLmYz0j60MRiCQrGmm5ENhbmdrd/hA2rSvSOhhwfKONb7C+c3hu77Tkcf1sAXFLDv6zsn5Vb4zHf+ruTmZPwlc1PRNzw3xg7HGdZNerdRU1Puqppnx9L2yjraULbfHb785VV0vkw/fwjPlSvpXK8d69v2hz2jnGIsauKPHKMmuYxr/vb3jiIlzaUPGrEa8ZLxJeA8akSakYNSJNSA7UsRY/qDxB4xKVjsbaN4yuNxH798aNSNVG3jaNnPiO+FW+itMVMPVWrSbVdDlwPEEbwRfL/AJm+9GtPpjMOtanlfJ1vco42qfeOIInzaK2Vxv8AbO16selH0bFBHa1KtZWvsVs9RuWZseTcpBuUIQgEIQgEIQgEIQgEIQgEiaV0mmHovWqmyotzz3ADmTYd8lzMeuXShK0sMraqm9WqeCg6qeJ1suyBmvSPpBWx+Iao9zf0VFyFUbABwHGVh0e/D2r84urjstWmNVeW0+sd5jArEZ5wpNTDkekCO649kFZkIbdfJgcr9sutH1UqjVJ1W3X2N8onE6PKXIGWxgdh7RNYmpOC0stUBalg+4/a5HnPMZhtUaw2b+UoK9LUIZb6pPep+yfnv8Zb6L0trebUz3dohMRhVCmx9E7PuE/2k+Bzi/Kbj/wYxj6eo5XaN3MGMLWuLHMiwvxH1T8O6RUpniDUjTVb/GILQHi8QXjetPLyBzXiS0TeeXhXqNYkd4+Mew9Sxy3G47/1kZjmDzt4/sRxW84d4+Pzgbv1YdIzWpNQc3NIKyEnM0n+r+FvN7CvCdxMG6v9MeQxuHYmyvrUX7HNhfkGZD3TeYQQhCAQhCAQhCAQhOVxPS2tTruDhmakr6t1INQgGxcLexG+220mjqpg3WtjtfSNVAcl1A3cgsO4lvEzdMPiVqKGU3B7Qewg5gz5v6X6wx+JVhrVDWqXts9I2txytKKm3CFo4cHW/wAup3UyPeJGq1HU2ZCOTCxhcK1N4lto7S9/NqZ7rneOBlPSxAOWw8D84VltmJdTE3SNMI5XajD2bj2g/HjKoMVPMR+pidYAHdskW+fs+ULEyriNcC+0CR2a2fj2H9iN3sY4cxAdDQvGab5RetIF3nl4m8ICtaea08tFKhOwX7IUiocj+98kIlyO34GIFPOzEdgzbwHxjtCtd1W3G525gHLheESqj6nks7XaoL8LhLe20+j+jelfpOEo1t7oNbk481x/UDPmrTD2SmOb/wBk1/qW035ShUosfQIqL2Pk47Ay3/HCNJhCEAhCEAhCEAlVpLRdyXTbtK8eYlrGMbjFpU3qObKilmPIC+XOSwcRpXpQMEoa+s52Jucby3AcDt3Z5zOzia2JrPWFK4Ll6ppqR6Ru2YuTluz2TsamAVzUxGLCmo92YNmlFACQoHIbTvN++i6I9JKIqeRGsA7eYXVVBY7sibX3A37ZjWzOkNCmivlD5R6ZFxYojgauxkaxJzubZjVvIGB0pdba9OoAF1qVVDa2WsSGBXK5zBGzbOj6wsa1HC66ZOXWmr/WQEMzFD9UkLa4+E5boBp1ziRSqszioGsWOsSVUtqsTmykBrA7DYi2d060S63RGhjFvhCKNfP+A7eZU4eSc5qTkQrXBuLGcbVR6btSrgqynVOsCCpG5r/vumyaR6O06rBrsrKLIVNgm/JdhB3g8BslNpzQX0wClXsMSotQrbBWG6nUY7TuVjmDkdss5DK6ikGIbb3SVicM1NilQEFSRmLMtjYgjkd0bqU7HuPuM2hNdN8QskoLoIulQEIi01i7RxBYtYE57hl4xdJHvkAL7zZrfD2GAhKJOwd+7xirKB6WseC5+3Z7Y6cHf02J5bfZsHhHkoqNg8YEZST6CAc284/Ae+OfRifSbuGzwFhJELQiJiKIVDbl7wJJamA1MAWF32erG8WPMPav5hHqn8xPx+4QqNps5U/x+9Z0fVVpvyGOp6xsrHybdlTIX5BwhnN6bOaeq3v/AEkbR9bVqA3tu8f1tB4+tYSt6OaV+k4WjW3ugLcnHmuP6gZZQghCEAhCEAlD0tqXSnS3O4ZvUp+f+fyY7zL6UHSLN05K3tI//MnLpZ25nS2CNWhVpqbF6bqDzKkCZdonQr1arU8qdVLllY6pyzuL7bbfbszmh6T6W06FfydRH2KSwsRZgGBte5FjLQYSlUZa2pTZrApU1VJsRcWbhY+2cp8aNaZ0OuJomlVBswFyNquMww9o75yfRnq+fDYoVaroypreTC3uxZSoLA+iACTvmhBRaQ8ZpFKdvKeaCbBj6N+F9g7zLo5Hp30xfC1EpUlUlk13Zr3AJKgLYix80m+e6XGjK6Y7CI+dyDnlrK6mx2cxutfI2G6v6bdDfpmrVosBUVdUAnzXW9xnuIuZZ9ENBNhMKtJyC2sztbMAtbIHfYAe2PBQadw3lXFRwPLqdStcCzkDzKlvvICDzU8Zn+lMH5OoQBkNl967r8d4Pq85qvS3C6oWuNikLUtvRiLH8LW8TM96V1F10t6WZPDVbZn2j3zXG/SqfDjze+P0pHRrHkZJpCbZJpUgSSQDu2dvj+gkhPiffG6G/ti0+J98IVaFp7aewPLT20J7aAzix5nev5li6n8xOx/cInFej+JPzCLqfzU7H/thULTR85PV/uaQBJumT549Ue9pBhW7dS+mvKYepRJzQioo5PcMByDLf8c0ifPPVVpvyGOp3NlY+TbsqZC/IOEM+hoZEIQgEIQgEoukCeep+6R4H9Zeyq0/SuitwNvH9QJOXSztjfWIbV6bkWJw9MMBuemXpN3eYCORE6Xq/qk4CkW3NUC+qHa3tuO6WelNBUcRbyyBrbDcqbcLqRlG9L0zRwjjDqF8mh1FUZC3AeMxbsaxY18RqqSNoBNuJtlOATSb3Z8Wl2W9xVQjabWXcBstbjvvKjDaaxDOG8ozEZ2vkRtII2TStH41K9IX1b2Gspt237N95MVS9DNOis1WmMlUhqYO5Wvcd1onpX05GDrJTFPyhKh387VspJAC5G5yJzy2ccn8JWp/TD5K1iSvmgAXAXhtyVj3yN006E/TCtSkwWoo1TrX1WW9xmASCLmIVfJUTFYcFc6dZMuxhbPgQfaJkenqVqaa3pJr025FWy+M1rQOivo2Gp0b6xRbE7iSSxtyuxnN6V6OPUxFbUOqKmobjc1s/wB84lyoy+8l4ZriKOBsSDuYr4G3wjq0AJ1ZpNDf2xdP4n3xNHf2xdLZ4++EKnsJ7A8nsJ7aAzidg9dPzCKf+anqv/bPMQMl9dPzQf8Amp6r/CFQNLj+J2KPjIU7DSXRkvo76Ygzp12pVf8AbZKPk27nYj/uDhORtCpGjqurUGdt3js9tpvn/qphkw1J3LPVKDXp0xcq9vO1ibKudztva2U+exLOtVyWoNpFiNx5H2wlaBpvrcxVW60AtBdlx59T+tsh3DvnO4Lpli6VUVFxFUte5Du7q3JlY2I/YtKAvwjiUiZUfSfRvTa4vC066C2uM126rAlWXuIPshKjq00W9DR1NaqlWZqj6rAgqGbK4Oy4ANucJB1UYxtDXpsvEZdozHtEfhA4jF4d6iMlE6tRlcIeDBGYflt3zJMD0nr4avd3d6ZP8Sm7MwZTk3pE2YcfHKbfpXDmnVDp9rXXhcekp7QSPxcpmfWFoFDjA2HGt9IBfyYHnJUvZwQNlydbvO6Yk8aOv0XRcQLOqI13RyCVYW1gLDf+nGV2lMZrtcqoXIN5uS33j7JJ987PSFSlh8GPpHnJTRFO8swAQauzMnsnGaN07hMS/kX8tRVzZdZ6boTuDMVuufG4vvkU7o/HJQDVyCVpZBRlrO4sqgnvYncF33nmB61G8pavSXUO009bWXnZiQ3ZlLDpzotaWDpLSWyLVBbtKOAWO83y8Jn1bDixsLSyaa3OhWV1DIQysAVIzBBzBEZv555WP5h8JzfVliy+DKt/h1GUeqwD28Wbxl3pTHCjSq1D9VGPa1rIO9iB3zF7GUMbsx4sx8STGXfOw3RbVNVbb7SPSnVkqlv7Yqls8ffE0d/bFUdnjKhc9EIQPYQnsBqv9X10+M8f+cvqN7xFVvqeuvuaeN/OX1D74VsHVpo9K+jK9KqLpUq1VYcjSpA25zFtP6EfC4ipQqelTYqTuYZFWHIqQe+bv1UJbAE8azn2IPhG+sPq9+nAVaBVcQo1fOyWqm5WIGRGdjzIO4gMEasClt+VuR+Vr+Mm4ehfCsx3OFHabbPEy0pdWmkDV8n9FcG9tYlRTHPyl7W7CZtPRDoJRwdCmrqlSqp1zUKg2c/5dxdQL2vtgrNej3Vfia4UuPIJYXaoDrHedVNp277DtmodHegmFwdjTTXqD/EqWZh6uVk7s+ZnRQhBCEIBCEIDGNwoqIVPceBnL1qRVirCxH7y5Tr5m/WJpx8LjaTL5ytSGsh2GzvmDuPPxvM8pqyqXrPpk4NCL2FVdb+lwL98ygibjhtIYfHUWTJgws9M2DrwJXtsQRcc5xOO6ra3lbUXQ0ycmckEDmoGfdt5ScbjTr9AsMZo+l5ca2vT1X4koxXW7bqDfjOS0n0BxCvakBUU7G1lUgfeBIt3TQdF6OWhRp0k2U1Cgnad5J5kknvjuLxiUkL1WCqNpY2H6nlM7gptAaMXR+DtVZb3apUYbNY2FhfbYBRzPbOB6QdMzXVkQWQvcn7dvRUD7I28zbZF9L+lhxbaqXWivo3yLHexHHgNw7ZzDDMWyyPdkZuT2pafQ5XO+Lpb43R9EdkXSO2aZO0t/bPaWzxiaPxi6Oz98YC57PJ7CiewnsBqttT1x+Vp5/jj1D+Yz2qfOT1/7WiQf/cD/b+Jgbp1Wj/49f8Acqe8TrpxnVbik+hBNZdcO5K3GsATkbbbc52cIIQhAIQhAIQhAIQhAJlPXGv8egf9Nh4N+s1aZd1yr5+HP3ag9q/OBmyuQQykqwzDKSrA8iMxLbDdNsZTFhUWqP8AVUE/1LYnvMpzPIsVdYjrHxpFlSkvNUYn/wAmIlFjNI4mub1n1uBbO3YuwdwiiISYaieTsczc8T8Iw+0d/uMlvtkWptHf7jKHKPoDsntM7Z5R9Adk9pDbCHaOzvjlHZEU9nfHKXowFwE8nohXogJ5CA1V9Kn6x/KYL/P/AO2PeY1iMQoZTceaSTbstE4PEh6xI2atvD/mBb/SXpvSq0nZXXYVNrEEm/t759C6Fx/l8NRqkWNSmjkcCygkDvvPngGb30N/+vw3+0nuhFzCEIBCEIBCEIBCEIFT0o0+uDwtSuwvqgBV2azsbKPE+AMw7THSarjAHruWYMbLsVAdyjcNnhNV62Evo433VKfxHxmKKoGyB6YmekzyFF4QnsIjvtkartHf7jJNQ5yLVfMW59mzjAcpegOyKpRui/mgHI23x2nshTlL4xynsEbp7IzUx6qLbTwHzhEyIqV1X0iBKmtpNjsy7NvjG6eFdzex7TC4m1tLj6gvzPykN8Q77yeQ2SZR0UB6Rvy3SYiADIAQaraOiyfSy98mYXDhKmX2Dt7Y8alpGq1CWuvC1+8GUWRrgbTNo6GdLMN9EoUmqqjpTVSKl0zA3Mcj4zBQg2sbnifgJ0GGqXRdmzdv7ZEfRNOoGF1IIOwg3B7xFTD+jPSh8LXXUYlCwFSnfzWByOW5huM3AQCEIQCEIQCE8Jmbaf6yqjMyYQBVBsKhF3bmoOSjtBPZAvOtG3/TanrUyP6h85h5EudN6QeorNWqM7EWBYknu4W4TmxiG5H2GBKvCRxjRvuO35x1XG6AsT2eXheBGrpZ1Yi6g5jceUkVXoONZmIaxytkDuA5WnsivQW+yURqlUsNXcDly7OUl0EsM4pEAGQi5BU4moxZlF7X2RVHRjH0spOw49L1jHS8LpqjglXdc8THtaMNX4RssT+/jKiQ9cCMtWMZaoB+nziPKE5KPCFPM3H5mNGvw/WKTC32+A+cl08Nbl2bfGBFSgSbtl75YCoxAF7CP4LRz1G1aSFjyHvOwd863Q/VxUqWNY6o+ymZ72OQ7rwjmdC4RnrIqAs7EBQMyT2T6QQZC+2wvOa6N9E0wxvTUKdhO1j2sc508gIQhAIQhAg6de2FrH/SqflM+eKuKemxHpD2z6SrUgylWF1YEEHYQRYiY90m6vnSoThm113K+TDlrbG7coHGVtIB1IGTbrynqMQfOH77RLrG6MembVabL2jLuOyQjQ4G3LaJVQRUH/Oc8CcMvVPwj9TC8u9flGDQ4HxyMBa1mHBvYY6uNG+47fnIrMR6Q8fnPRUH7zgWK1AdkbYyIqjdt+7kYpqVTg/9H6SCTrxtsUBvv2ZyO1FvrBvxZezKFwPkPnAWlQ57rkmDc/b8o15X7I+Jnq4cn0vDaZQNWA2Z9vynmqzbdnPISVSwlt1uZzP6STSw1zYAsTs3k9ggQqWE7+3IfrJK0Bv8NgnUaJ6C16xBYeTXnm39I2d5nd6D6uKVOxK6zD6z5nuGweEiMz0Z0br17eTQhftN5q928907bQnViuRrEueHor4DM+M0bC6HVN0nrTA2QKXRvRmnTUAKABsAAA8Jb0sMF2COwgEIQgEIQgEIQgEZqYVW2iPQgVGK0AjA5CcrpXq2ovchNU8U832bPZNBnhEDENJdXVZP5bBuTDVPjmPdOax+iKlL+bTZeZFx/UMp9IVMMp2iV+K0CjboHzicPwNvaIw+E5eGXsm2aV6uaL3IQKeKeafZkfCchpLq4qp/LbW5MLHxGR8BCs/TBX2Mo5MdX2nKS0w1QDIr3VF+BljjejtdPSov2gaw/wDG8rHwZG1CO1SJUNV8GxzZkH41J8ASYymGF97dmQ8ZOo6OdvQpsfVQn3CXWj+h2JqEfw9QcXIHs2+yFUKYbu5D5ydgNFvUOrSQseQyHaxyHfNE0L1ZKLGrdzwPmr4Db3mdzo/o4lMABQANgAsB3SIzDQ/Vs72NZrfdT4sfgO+d9oboVSojzUA48T2k5mdNTw4XYI7AjUMAq7BJAE9hAIQhAIQhAIQhAIQhAIQhAIQhAIQhAIQhA8Ijb4dTtEdhAr6uhkO6R26PJLiECpTQCDdJdLRqLukuEBKoBsioQgEIQgEIQgEIQgEIQgEIQgEIQgEIQgf/2Q=="/>
          <p:cNvSpPr>
            <a:spLocks noChangeAspect="1" noChangeArrowheads="1"/>
          </p:cNvSpPr>
          <p:nvPr/>
        </p:nvSpPr>
        <p:spPr bwMode="auto">
          <a:xfrm>
            <a:off x="63500" y="-1084263"/>
            <a:ext cx="203835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g;base64,/9j/4AAQSkZJRgABAQAAAQABAAD/2wCEAAkGBhQSEBQUEBQUFRUVFRQVFBUUFBQUFRQUFRUVFBUXFRUXHCYeFxojGRQUHy8gIygpLCwsFR4xNTAqNSYrLCkBCQoKDgwMFA8PFCkYFBwpKSkpKSkpKSkpKSkpKSkpKSkpKSkpKSkpKSkpKSkpKSksKSkpKSkpKSkpKSkpKSksKf/AABEIAOwA1gMBIgACEQEDEQH/xAAcAAABBQEBAQAAAAAAAAAAAAAAAgMEBQcGAQj/xABGEAACAQICBgUICAQFAwUAAAABAgADEQQhBRIxQVFhBgdxgZETIjJyobHB0RRCUmKCsuHwIzOSwkNTY3PxFYOiFyQlNdL/xAAXAQEBAQEAAAAAAAAAAAAAAAAAAQID/8QAGhEBAQEAAwEAAAAAAAAAAAAAAAERAjFBIf/aAAwDAQACEQMRAD8A3GEIQCEIQCEIQCEIQCEIxisdTpC9R1QfeIHhfbAfhOZx3T/D0/QD1D90BR4uR7Lzn9I9ZrkWootM7y/8Q91iB74GjSu0j0hoUMqtQA8AGdh+FATMh0n0qxNZrvWcjcA2oot91RaVL4nPab93vtA1jFdZ2CTIOzHmjU/bV1ZEbrSp/wCS9uOuvwEy2pi/+JFZQM08w8th7V2H2GBtOB6ycK+Tl6Z+8tx4re3eBOmw+JWooamysp2MpBB7CJ84Lirmxyb2EcQfhLXQvSathX1qL2+0pzRh95d/aMxygb/CUPRXpdSxtO6+bUX06ZNyvMH6y8/GX0AhCEAhCEAhCEAhCEAhCEAhCEAhKjpJ0no4Klr1jmb6iD0nI4cBmLmYz0j60MRiCQrGmm5ENhbmdrd/hA2rSvSOhhwfKONb7C+c3hu77Tkcf1sAXFLDv6zsn5Vb4zHf+ruTmZPwlc1PRNzw3xg7HGdZNerdRU1Puqppnx9L2yjraULbfHb785VV0vkw/fwjPlSvpXK8d69v2hz2jnGIsauKPHKMmuYxr/vb3jiIlzaUPGrEa8ZLxJeA8akSakYNSJNSA7UsRY/qDxB4xKVjsbaN4yuNxH798aNSNVG3jaNnPiO+FW+itMVMPVWrSbVdDlwPEEbwRfL/AJm+9GtPpjMOtanlfJ1vco42qfeOIInzaK2Vxv8AbO16selH0bFBHa1KtZWvsVs9RuWZseTcpBuUIQgEIQgEIQgEIQgEIQgEiaV0mmHovWqmyotzz3ADmTYd8lzMeuXShK0sMraqm9WqeCg6qeJ1suyBmvSPpBWx+Iao9zf0VFyFUbABwHGVh0e/D2r84urjstWmNVeW0+sd5jArEZ5wpNTDkekCO649kFZkIbdfJgcr9sutH1UqjVJ1W3X2N8onE6PKXIGWxgdh7RNYmpOC0stUBalg+4/a5HnPMZhtUaw2b+UoK9LUIZb6pPep+yfnv8Zb6L0trebUz3dohMRhVCmx9E7PuE/2k+Bzi/Kbj/wYxj6eo5XaN3MGMLWuLHMiwvxH1T8O6RUpniDUjTVb/GILQHi8QXjetPLyBzXiS0TeeXhXqNYkd4+Mew9Sxy3G47/1kZjmDzt4/sRxW84d4+Pzgbv1YdIzWpNQc3NIKyEnM0n+r+FvN7CvCdxMG6v9MeQxuHYmyvrUX7HNhfkGZD3TeYQQhCAQhCAQhCAQhOVxPS2tTruDhmakr6t1INQgGxcLexG+220mjqpg3WtjtfSNVAcl1A3cgsO4lvEzdMPiVqKGU3B7Qewg5gz5v6X6wx+JVhrVDWqXts9I2txytKKm3CFo4cHW/wAup3UyPeJGq1HU2ZCOTCxhcK1N4lto7S9/NqZ7rneOBlPSxAOWw8D84VltmJdTE3SNMI5XajD2bj2g/HjKoMVPMR+pidYAHdskW+fs+ULEyriNcC+0CR2a2fj2H9iN3sY4cxAdDQvGab5RetIF3nl4m8ICtaea08tFKhOwX7IUiocj+98kIlyO34GIFPOzEdgzbwHxjtCtd1W3G525gHLheESqj6nks7XaoL8LhLe20+j+jelfpOEo1t7oNbk481x/UDPmrTD2SmOb/wBk1/qW035ShUosfQIqL2Pk47Ay3/HCNJhCEAhCEAhCEAlVpLRdyXTbtK8eYlrGMbjFpU3qObKilmPIC+XOSwcRpXpQMEoa+s52Jucby3AcDt3Z5zOzia2JrPWFK4Ll6ppqR6Ru2YuTluz2TsamAVzUxGLCmo92YNmlFACQoHIbTvN++i6I9JKIqeRGsA7eYXVVBY7sibX3A37ZjWzOkNCmivlD5R6ZFxYojgauxkaxJzubZjVvIGB0pdba9OoAF1qVVDa2WsSGBXK5zBGzbOj6wsa1HC66ZOXWmr/WQEMzFD9UkLa4+E5boBp1ziRSqszioGsWOsSVUtqsTmykBrA7DYi2d060S63RGhjFvhCKNfP+A7eZU4eSc5qTkQrXBuLGcbVR6btSrgqynVOsCCpG5r/vumyaR6O06rBrsrKLIVNgm/JdhB3g8BslNpzQX0wClXsMSotQrbBWG6nUY7TuVjmDkdss5DK6ikGIbb3SVicM1NilQEFSRmLMtjYgjkd0bqU7HuPuM2hNdN8QskoLoIulQEIi01i7RxBYtYE57hl4xdJHvkAL7zZrfD2GAhKJOwd+7xirKB6WseC5+3Z7Y6cHf02J5bfZsHhHkoqNg8YEZST6CAc284/Ae+OfRifSbuGzwFhJELQiJiKIVDbl7wJJamA1MAWF32erG8WPMPav5hHqn8xPx+4QqNps5U/x+9Z0fVVpvyGOp6xsrHybdlTIX5BwhnN6bOaeq3v/AEkbR9bVqA3tu8f1tB4+tYSt6OaV+k4WjW3ugLcnHmuP6gZZQghCEAhCEAlD0tqXSnS3O4ZvUp+f+fyY7zL6UHSLN05K3tI//MnLpZ25nS2CNWhVpqbF6bqDzKkCZdonQr1arU8qdVLllY6pyzuL7bbfbszmh6T6W06FfydRH2KSwsRZgGBte5FjLQYSlUZa2pTZrApU1VJsRcWbhY+2cp8aNaZ0OuJomlVBswFyNquMww9o75yfRnq+fDYoVaroypreTC3uxZSoLA+iACTvmhBRaQ8ZpFKdvKeaCbBj6N+F9g7zLo5Hp30xfC1EpUlUlk13Zr3AJKgLYix80m+e6XGjK6Y7CI+dyDnlrK6mx2cxutfI2G6v6bdDfpmrVosBUVdUAnzXW9xnuIuZZ9ENBNhMKtJyC2sztbMAtbIHfYAe2PBQadw3lXFRwPLqdStcCzkDzKlvvICDzU8Zn+lMH5OoQBkNl967r8d4Pq85qvS3C6oWuNikLUtvRiLH8LW8TM96V1F10t6WZPDVbZn2j3zXG/SqfDjze+P0pHRrHkZJpCbZJpUgSSQDu2dvj+gkhPiffG6G/ti0+J98IVaFp7aewPLT20J7aAzix5nev5li6n8xOx/cInFej+JPzCLqfzU7H/thULTR85PV/uaQBJumT549Ue9pBhW7dS+mvKYepRJzQioo5PcMByDLf8c0ifPPVVpvyGOp3NlY+TbsqZC/IOEM+hoZEIQgEIQgEoukCeep+6R4H9Zeyq0/SuitwNvH9QJOXSztjfWIbV6bkWJw9MMBuemXpN3eYCORE6Xq/qk4CkW3NUC+qHa3tuO6WelNBUcRbyyBrbDcqbcLqRlG9L0zRwjjDqF8mh1FUZC3AeMxbsaxY18RqqSNoBNuJtlOATSb3Z8Wl2W9xVQjabWXcBstbjvvKjDaaxDOG8ozEZ2vkRtII2TStH41K9IX1b2Gspt237N95MVS9DNOis1WmMlUhqYO5Wvcd1onpX05GDrJTFPyhKh387VspJAC5G5yJzy2ccn8JWp/TD5K1iSvmgAXAXhtyVj3yN006E/TCtSkwWoo1TrX1WW9xmASCLmIVfJUTFYcFc6dZMuxhbPgQfaJkenqVqaa3pJr025FWy+M1rQOivo2Gp0b6xRbE7iSSxtyuxnN6V6OPUxFbUOqKmobjc1s/wB84lyoy+8l4ZriKOBsSDuYr4G3wjq0AJ1ZpNDf2xdP4n3xNHf2xdLZ4++EKnsJ7A8nsJ7aAzidg9dPzCKf+anqv/bPMQMl9dPzQf8Amp6r/CFQNLj+J2KPjIU7DSXRkvo76Ygzp12pVf8AbZKPk27nYj/uDhORtCpGjqurUGdt3js9tpvn/qphkw1J3LPVKDXp0xcq9vO1ibKudztva2U+exLOtVyWoNpFiNx5H2wlaBpvrcxVW60AtBdlx59T+tsh3DvnO4Lpli6VUVFxFUte5Du7q3JlY2I/YtKAvwjiUiZUfSfRvTa4vC066C2uM126rAlWXuIPshKjq00W9DR1NaqlWZqj6rAgqGbK4Oy4ANucJB1UYxtDXpsvEZdozHtEfhA4jF4d6iMlE6tRlcIeDBGYflt3zJMD0nr4avd3d6ZP8Sm7MwZTk3pE2YcfHKbfpXDmnVDp9rXXhcekp7QSPxcpmfWFoFDjA2HGt9IBfyYHnJUvZwQNlydbvO6Yk8aOv0XRcQLOqI13RyCVYW1gLDf+nGV2lMZrtcqoXIN5uS33j7JJ987PSFSlh8GPpHnJTRFO8swAQauzMnsnGaN07hMS/kX8tRVzZdZ6boTuDMVuufG4vvkU7o/HJQDVyCVpZBRlrO4sqgnvYncF33nmB61G8pavSXUO009bWXnZiQ3ZlLDpzotaWDpLSWyLVBbtKOAWO83y8Jn1bDixsLSyaa3OhWV1DIQysAVIzBBzBEZv555WP5h8JzfVliy+DKt/h1GUeqwD28Wbxl3pTHCjSq1D9VGPa1rIO9iB3zF7GUMbsx4sx8STGXfOw3RbVNVbb7SPSnVkqlv7Yqls8ffE0d/bFUdnjKhc9EIQPYQnsBqv9X10+M8f+cvqN7xFVvqeuvuaeN/OX1D74VsHVpo9K+jK9KqLpUq1VYcjSpA25zFtP6EfC4ipQqelTYqTuYZFWHIqQe+bv1UJbAE8azn2IPhG+sPq9+nAVaBVcQo1fOyWqm5WIGRGdjzIO4gMEasClt+VuR+Vr+Mm4ehfCsx3OFHabbPEy0pdWmkDV8n9FcG9tYlRTHPyl7W7CZtPRDoJRwdCmrqlSqp1zUKg2c/5dxdQL2vtgrNej3Vfia4UuPIJYXaoDrHedVNp277DtmodHegmFwdjTTXqD/EqWZh6uVk7s+ZnRQhBCEIBCEIDGNwoqIVPceBnL1qRVirCxH7y5Tr5m/WJpx8LjaTL5ytSGsh2GzvmDuPPxvM8pqyqXrPpk4NCL2FVdb+lwL98ygibjhtIYfHUWTJgws9M2DrwJXtsQRcc5xOO6ra3lbUXQ0ycmckEDmoGfdt5ScbjTr9AsMZo+l5ca2vT1X4koxXW7bqDfjOS0n0BxCvakBUU7G1lUgfeBIt3TQdF6OWhRp0k2U1Cgnad5J5kknvjuLxiUkL1WCqNpY2H6nlM7gptAaMXR+DtVZb3apUYbNY2FhfbYBRzPbOB6QdMzXVkQWQvcn7dvRUD7I28zbZF9L+lhxbaqXWivo3yLHexHHgNw7ZzDDMWyyPdkZuT2pafQ5XO+Lpb43R9EdkXSO2aZO0t/bPaWzxiaPxi6Oz98YC57PJ7CiewnsBqttT1x+Vp5/jj1D+Yz2qfOT1/7WiQf/cD/b+Jgbp1Wj/49f8Acqe8TrpxnVbik+hBNZdcO5K3GsATkbbbc52cIIQhAIQhAIQhAIQhAJlPXGv8egf9Nh4N+s1aZd1yr5+HP3ag9q/OBmyuQQykqwzDKSrA8iMxLbDdNsZTFhUWqP8AVUE/1LYnvMpzPIsVdYjrHxpFlSkvNUYn/wAmIlFjNI4mub1n1uBbO3YuwdwiiISYaieTsczc8T8Iw+0d/uMlvtkWptHf7jKHKPoDsntM7Z5R9Adk9pDbCHaOzvjlHZEU9nfHKXowFwE8nohXogJ5CA1V9Kn6x/KYL/P/AO2PeY1iMQoZTceaSTbstE4PEh6xI2atvD/mBb/SXpvSq0nZXXYVNrEEm/t759C6Fx/l8NRqkWNSmjkcCygkDvvPngGb30N/+vw3+0nuhFzCEIBCEIBCEIBCEIFT0o0+uDwtSuwvqgBV2azsbKPE+AMw7THSarjAHruWYMbLsVAdyjcNnhNV62Evo433VKfxHxmKKoGyB6YmekzyFF4QnsIjvtkartHf7jJNQ5yLVfMW59mzjAcpegOyKpRui/mgHI23x2nshTlL4xynsEbp7IzUx6qLbTwHzhEyIqV1X0iBKmtpNjsy7NvjG6eFdzex7TC4m1tLj6gvzPykN8Q77yeQ2SZR0UB6Rvy3SYiADIAQaraOiyfSy98mYXDhKmX2Dt7Y8alpGq1CWuvC1+8GUWRrgbTNo6GdLMN9EoUmqqjpTVSKl0zA3Mcj4zBQg2sbnifgJ0GGqXRdmzdv7ZEfRNOoGF1IIOwg3B7xFTD+jPSh8LXXUYlCwFSnfzWByOW5huM3AQCEIQCEIQCE8Jmbaf6yqjMyYQBVBsKhF3bmoOSjtBPZAvOtG3/TanrUyP6h85h5EudN6QeorNWqM7EWBYknu4W4TmxiG5H2GBKvCRxjRvuO35x1XG6AsT2eXheBGrpZ1Yi6g5jceUkVXoONZmIaxytkDuA5WnsivQW+yURqlUsNXcDly7OUl0EsM4pEAGQi5BU4moxZlF7X2RVHRjH0spOw49L1jHS8LpqjglXdc8THtaMNX4RssT+/jKiQ9cCMtWMZaoB+nziPKE5KPCFPM3H5mNGvw/WKTC32+A+cl08Nbl2bfGBFSgSbtl75YCoxAF7CP4LRz1G1aSFjyHvOwd863Q/VxUqWNY6o+ymZ72OQ7rwjmdC4RnrIqAs7EBQMyT2T6QQZC+2wvOa6N9E0wxvTUKdhO1j2sc508gIQhAIQhAg6de2FrH/SqflM+eKuKemxHpD2z6SrUgylWF1YEEHYQRYiY90m6vnSoThm113K+TDlrbG7coHGVtIB1IGTbrynqMQfOH77RLrG6MembVabL2jLuOyQjQ4G3LaJVQRUH/Oc8CcMvVPwj9TC8u9flGDQ4HxyMBa1mHBvYY6uNG+47fnIrMR6Q8fnPRUH7zgWK1AdkbYyIqjdt+7kYpqVTg/9H6SCTrxtsUBvv2ZyO1FvrBvxZezKFwPkPnAWlQ57rkmDc/b8o15X7I+Jnq4cn0vDaZQNWA2Z9vynmqzbdnPISVSwlt1uZzP6STSw1zYAsTs3k9ggQqWE7+3IfrJK0Bv8NgnUaJ6C16xBYeTXnm39I2d5nd6D6uKVOxK6zD6z5nuGweEiMz0Z0br17eTQhftN5q928907bQnViuRrEueHor4DM+M0bC6HVN0nrTA2QKXRvRmnTUAKABsAAA8Jb0sMF2COwgEIQgEIQgEIQgEZqYVW2iPQgVGK0AjA5CcrpXq2ovchNU8U832bPZNBnhEDENJdXVZP5bBuTDVPjmPdOax+iKlL+bTZeZFx/UMp9IVMMp2iV+K0CjboHzicPwNvaIw+E5eGXsm2aV6uaL3IQKeKeafZkfCchpLq4qp/LbW5MLHxGR8BCs/TBX2Mo5MdX2nKS0w1QDIr3VF+BljjejtdPSov2gaw/wDG8rHwZG1CO1SJUNV8GxzZkH41J8ASYymGF97dmQ8ZOo6OdvQpsfVQn3CXWj+h2JqEfw9QcXIHs2+yFUKYbu5D5ydgNFvUOrSQseQyHaxyHfNE0L1ZKLGrdzwPmr4Db3mdzo/o4lMABQANgAsB3SIzDQ/Vs72NZrfdT4sfgO+d9oboVSojzUA48T2k5mdNTw4XYI7AjUMAq7BJAE9hAIQhAIQhAIQhAIQhAIQhAIQhAIQhAIQhA8Ijb4dTtEdhAr6uhkO6R26PJLiECpTQCDdJdLRqLukuEBKoBsioQgEIQgEIQgEIQgEIQgEIQgEIQgEIQgf/2Q=="/>
          <p:cNvSpPr>
            <a:spLocks noChangeAspect="1" noChangeArrowheads="1"/>
          </p:cNvSpPr>
          <p:nvPr/>
        </p:nvSpPr>
        <p:spPr bwMode="auto">
          <a:xfrm>
            <a:off x="215900" y="-931863"/>
            <a:ext cx="203835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370967"/>
            <a:ext cx="2924175" cy="322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 descr="data:image/jpg;base64,/9j/4AAQSkZJRgABAQAAAQABAAD/2wCEAAkGBhQSEBUUEhQVFRUUFxYVFRIUFBUVHBcUFRgXFBQXGRYYHCYeFxkkGRcXHy8gIycpLCwsFR8xNTAqNSYrLCkBCQoKDgwOGg8PGi8lHyQsLCwsLCwsKSwqKSwsKSkpKSkqLSwsLCkqLCwsLCksLCkpKSwsLCwsKSwsLCwsLCwsLP/AABEIANAA8wMBIgACEQEDEQH/xAAcAAEAAQUBAQAAAAAAAAAAAAAABAEDBQYHAgj/xAA8EAACAQICBwUFBwQBBQAAAAAAAQIDEQQhBQYSMUFRYQcicYGREzJSobEUQmKCwdHwI3KSwuEzU2Oy8f/EABoBAQADAQEBAAAAAAAAAAAAAAACAwQBBQb/xAAqEQEAAgICAQMCBQUAAAAAAAAAAQIDEQQhMRJBUSKxEzJhcYEFFVKh8P/aAAwDAQACEQMRAD8A7iAAAAAAAAAAAAAAAAAAAAAAAAAAAAAAAAAAAAAAAAAAAAAAAAAAAAAAC4AGqay9o2Gwl4p+1qfBBqyf4pbl4ZvoajS7ZqqleVCm4couadv7ndfIrnJWJ01Y+HmyR6qw6yDXdW9e8NjElCWxUeXsptKV/wAPCXl6GxE4mJ8M96WpOrRoAB1EAAAAAAAAAAAAAAAAAAAAAAAAAAAAAAYrTes+Hwkb1qiT4QWcn+VfV2RyzWXtUr17ww39Gnu2r99rrLdBeHqQteKtOHjZM35Y6+XSdYtdsNg0/aT2p8KULOXnwj5nKNY+0nE4tuMZKhSeWzFtZfinvl4L0NSq11m5Nzlzu7X434y+RjsVjL9SibzZ62Li4sHdu5Sq+LS3Zvi3a1+i/cj09ISUr3ee/jfxRj51DwqhyKLLcrU9Nho4uL3dyXyv05G86s9qVfDtQxF61PLNvvpfhn95dH6o5elKNm1ZPNPmvElUMS0ua5Pd/wAHO6+FtpxZ66vD6a0FrVh8Yv6FRSaV3B92UV1i87dVddTLny9o/SsqdSM6U3SmvdalZq6tlL9zuepmvsMWlTq2pV09n2blnUtG7lHJcpZZ7i+mTfUvG5XD/C+qk7j7NuABawAAAAAAAAAAAAAAAAAAAAAAAWsVNqEnFXkotxT4tLL5gRtK6ao4aG1WqRguF978IrNnNNZe1mdS8MHFwXGo0tprmvhX8uaNpnSVWtVlOvKUpN53fyXJeBhsVi5Ld3U+Cb+fPzMs5Zt4e/h4GPHHqydz/pLxukHKTlUk5yd/vXz5uXEx1bG9fJZEOpWLLkRiq6+bXVV2pXbLLZ5czYtVdSauPVT2Uop01fv3SfRNbn5ceBbWrzs/Iisblr2w3kTcNo1P3jK43VyrhZbFanKEuF1lLrGSykuqZYjcviHh5+XNp0LRiS7ktl8vei/FMi18O45yWyvihdx/4MhTqEiFdWzRGaxKWHn2owkqbtfJrms//hkdFaZnSaab7rvFpuMotcYyWcX4EipgKcs4N02/vLL5bmii0PN3bgqkbpKpSlG7lkrbDd5O/JeZRakvb4/PxX8zr93S9T+1fKFPE3cUmniG5SnffHbik78rro7bzpeA0hCtTjUpSUoTV4yV887bnms8rM+YK2CnTeSlfrFxkuOcXn+mZkdDazVcPUjOnNwlH0d8mnF5NNfzI7GSa9Snk4dMv1Y519n0uDlWhu2CUY2xNP2jcrqpTaj3Hw2bWbXjn83vmh9b8LipbFGqpSttbDUou3hJK9uhbW8W8POy8fJi/NH8+zMgopFSagAAAAAAAAAAAAAAAAKMqUYHz7pfDqNarBq+zOaz6No1rEaMd21drly8jdtdKOxpCut15t/5JS8t5gnvuv5cya14fRVtGStfX4avWwL4ehCqUmt5t1fDxlnu52MfXwLvz45ciMX15XX4sWjdWusz2qWvNfR826dpQlbbpy4pO/dlvi/VdCFiNHkCrhWuvVF9bRLyuRx7R5h9C6vdomj9JxVGrswnLL7PiFGzf4Je7J8rWl0IOsfY/CV54Sew9/sajbX5Z71538UcDo4aUt27mzdNXO07HaPtCUvtFBWXs6rbsuUKnvQ8HddC3ceHm5ONNq+qa9GlNB1sNPZrQlB8NpZSXOMllJeDZBUrPL1Oy6A7QNHaUh7OezGpJZ4bEJZv8G+NR8tnvdEY3WLskhK8sLLYf/aqNuN+Uam+PhK/iju3m340x4c70Fo729eFKUoxTSffvZuU1TipbOaV3fyXC5t+N1JxFKDvPDtwz2VPZts2attKMdyWWW41l6OxGDxVKdSlKFSHuq6SqRT2lsy92a8HmuKeZK1j16r1oxhKg7KEItVIRk5uKzqOos9pu+62TaG/Y9NJp35Z/WHVLDrBudGbc9iVXOaveKW08rcXksnbrkc49nLZu0qseccpLxXH5mVhi8ROnJTXsYTWctnZ7trbNOCSV3a1831Wd4VKyVkcmsWX4uZbB1Tx8IcXf/pyd/he/wBOPzL1PFv72/8AnAuV6CnvzfPj6lidKaXxpbr714P+Ioti+Hucb+rY7Tq/X2bJoTXDFYVL2NZqCd/Zu0oc2tl7vKzOm6tdq9CvaGJSoVPibvTb/ufufmy6nDaM8+7LZfwyy8r7n52JCr52krMhFrVenfBg5Eb8T8x/3b6jhNNJrNPNNcU+J6PnvV7XTE4JpU57VO+dKfeh5L7vjFrzOo6vdqOGxFo1b0J8pZxv0mt35ki6uWJeRn4OXF3Ebj9G5gpCSaus09zXFFS1hAAAAAAAAAAAAAHG+1LD7OPb+OEH6Jx/Q0qNRr9mdI7XqNq1GXxQlHzjK/8Asc2qZNmeY7exgneOFasu6R/bd5eB6nLJkVzzj4MhMNuPJNfCVTqJxV+Zbr6Pi29nIsU55eEiUp7yr06bK5K36sxtfDOGTVi1Yz1SopZPNWViBicC1nHcSi3yhkwe9fDDYjAJ5xyfI2jVntYxuCtTqv7RRWXs6re0lyhVzaXR7S6GEPNWgpb0X1yfLyc/Ci/dOpd70B2g4DScPZtxU5b8NiEk2/w74z/K75bkWdI9m+zL2mDqbElupVbzjfpLOUfBqXkfPGI0fKOazRt+qnbBjMHaFR/aaSy2Kre0lu7tXOS8JbS8C6JifDx8uDU6vDJa0YPFQqv7XGak3lKTupf2zWTXRMwLR2vV/tDwGk4+yvFTnk8NiIxTb42veNTyd+iIGneyWlUvLCy9lLf7Od5QfRP3ofPwR2JeffjTHdXJInpMyWmNXMRhZbNem452Ut8X4TWT8N5jTrLMa8lSkms1csfZn913Xwy/fgSblK1ZRXN/D+/L6kbREx228TLyK21hn+PZGjK3NP4Xn6Emhm1bJlmlSlOWeb+S8DM0KMYbs3lm+ZjtETPT7bDktWkTk1t2ns7pTjo+kpu/v7PSO07Lw3+pspjNWqGxg6Ef/HB+bV39TJmusaiHzWW3qvM/qAAkrAAAAAAAAAABz7tgof0aE+U5R/yjf/U5LV3nbe1HDbWj5P4Jwl89n/Y4nUW4z38vV4s7xrMkQ6nDxZNmiDVX1ItUPKeT8f2L23v8CwvvHtzz8gnW2u0uFX/1JCqb8k8omOg93gX41cvJFdqtmPNPiTEYXyIc4NbzKxSlk+bLFbD2ye7mRidL7Ui3cICI+JwEZ57nzRMnQtuPG0TideGTJhraNXhhp4aUN68zddVu1zGYRRhOX2ikrf06rbkkvhqe8vB7S6GEaTLM8DF8PTItjL8vPvwf8fDvWrWv+A0heO0o1JpRlh66inL8MX7tRX4LPoRdYeyzDzjKdGX2dq7al/00lm7pu8F1Tt0OIQ0dHr5mfq6cxFSjGhOtUnTjuhKTa6X4tLgne3Cx38WIZ/7TbJPfhExj2JSjFxlZtbcc07ZXjdJtdWkeMNgr78lzJFPDWzlm+R4xOPhH3pJfzkV7m7fTBh4dNUSY2irIu07ynGK4tL1ZAw2JjNd2SfgZvVfC+0xlCPOrD63fyLIjUMl8s2ncvoDD0tmEYr7qS9FYuAF7yQAAAAAAAAFABUFABhNdcPt4CvFK7cLpLmmpL6Hz7Xqo+kNJy7tjmetOpMMRedO1OrvvbuyfVcH1Kckd7a+Nmin0y5vOpkQ60t/imTMdgKlGThUi4tej6p8UY+s95W9KJ94E8/Irfd4FtPNeB6hwDu12HDwZcg8vIs03u8y5BZeTOLKylUZ97zf0JUKt+vQh0t/85HpSI+nbRGSartXD3930IdWh6kuFQuu0ln6kNaaYyVvGpYiUWi6k3m/kkvDcSp4fr8i5Rwy4vyS/Ubc9ER2t0aDeS3EpJQWXqUdSyssjA6a0p9yLz+8/0J1ptmz8quKHvSunM3Gn5y/b9zBOTbu8zzcqjXFYh89kzWy23ZkdD1XGpHq7NeOR1Hs2w+1pCl+Hal/jF2+bOW6KhepHxv6ZnZuyHD3xVSfw0n6ykl9EyHutmdUdbABaxAAAAAAAAAAAFLlSjQEHGK5hq+HM7XiQatA5LjVdM6BhiIONRX5S4xfQ5brDqlVw8m7OdPO01+q4HcqtAgYnCpqzRXNfhoxZrU/Z898uBVS+p1XTGpNKpns7LzzRpOl9TKtK7h30nfqvIr8N1M9bMJB/UuQ3epYzvnzL0H+pFrrKRSea/nAqzxQea8voVmsxCVpe0z3CRaKJnXItpWpWPdGqRKssy7QeRyIhK+afTp50hjdiF+LyS6ms1Hd3JmmMRtVLcI5efEhJmmsah4efJNraUPUCti5RpXZ2ZQpXcszoOjvl5L6s7Z2OYfuV583CPopSf1RxzCSUIpcvrxO39kLX2KT+KrJ+SUYr6MhEdrslo9LewUTKljKAAAAAAAAAAAAAPE4EapSJh4lEDHVKJGqUDKTgWZUjjjDVcKY7E6OT4GySoEarh7kZdc31g1MjVu13Z79pfrzOfY3Rs6M9iorO7t1XNHeq+GNe07q9GvBxl+WVldPmiu1dNuHkTXqfDkVB5ry+jLjL+kNGzw9ZwmnludrKStvREcsyEPQm0T3C4xY8bZ6izpE7WKpcpytFstz3nqS7jXRkoRvDXnm7vj+pWpQt16orsnqMuHMt28qaLcImRwlG2fp+4wuBbaybbyjFK7be7JHSdVdRdhqriEnPfGnvUf7ucum5fTnuTaKQxeq+pUqrVWutmnvUNzn16L5s69q1FQWzFJLgluSXgQKGFbM7ozCbJLTLNptLNQPR5ij0dTgAAdAAAAAAAAAAAAAHmUTxKmXQBGlTLEqZOaLc4HBjKtEg4jCmbnAiVqIGh62as/aIZZTjnF/o+hyjGYeVObhNNSTs0z6CxGHuavrDqrSxMe8rSXuzW9ePNFU113DTizenqXIIzLkZEvTOgqmGns1Fk/dmt0l0f6ECMiDdSys957UizKRXayOxCd50jV8Cm7p26F3R2i3UmoUouU3uX1fRdWZLQugKmKqbMF3V703e0V1fPodN0PoCnh47FNZv3pv3pefLoTrG3n5csR4YzVvVWOGtJ2nWd7z4Rvwj++823B4Rve2esLgjNYXC2LYYZmZncq4PC2Mth6VjzQoklIOxAVACYAAAAAAAAAAAAAAAAAABSxUAW5RI9WmTCjQGIrUSBWw282KdC5Ylgjg1DSGiYVYuM4qUXvTRzjWPUGdG86F6kOMN8or/AGXzO4S0auR5eiY8UQmm06ZJpL5eqOzz4czZtVtTKmJtKacKXxPfL+1P6nb62q1By2vYwcvicVc9S0ZZZHIrPusvyJtHTXsBoqFGCp04qMY8Fx6vm+pkMPgrmSp4El0cGWsqNh8FYyFGgXadGxdSDulIxPQASAAAAAAAAAAAAAAAAAAAAAAAAAAAAAApYqAPLgU9kewB5VNFbFQAAAAAAAAAAAAAAAAB/9k="/>
          <p:cNvSpPr>
            <a:spLocks noChangeAspect="1" noChangeArrowheads="1"/>
          </p:cNvSpPr>
          <p:nvPr/>
        </p:nvSpPr>
        <p:spPr bwMode="auto">
          <a:xfrm>
            <a:off x="63500" y="-954088"/>
            <a:ext cx="2314575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9" descr="data:image/jpg;base64,/9j/4AAQSkZJRgABAQAAAQABAAD/2wCEAAkGBhQSEBUUEhQVFRUUFxYVFRIUFBUVHBcUFRgXFBQXGRYYHCYeFxkkGRcXHy8gIycpLCwsFR8xNTAqNSYrLCkBCQoKDgwOGg8PGi8lHyQsLCwsLCwsKSwqKSwsKSkpKSkqLSwsLCkqLCwsLCksLCkpKSwsLCwsKSwsLCwsLCwsLP/AABEIANAA8wMBIgACEQEDEQH/xAAcAAEAAQUBAQAAAAAAAAAAAAAABAEDBQYHAgj/xAA8EAACAQICBwUFBwQBBQAAAAAAAQIDEQQhBQYSMUFRYQcicYGREzJSobEUQmKCwdHwI3KSwuEzU2Oy8f/EABoBAQADAQEBAAAAAAAAAAAAAAACAwQBBQb/xAAqEQEAAgICAQMCBQUAAAAAAAAAAQIDEQQhMRJBUSKxEzJhcYEFFVKh8P/aAAwDAQACEQMRAD8A7iAAAAAAAAAAAAAAAAAAAAAAAAAAAAAAAAAAAAAAAAAAAAAAAAAAAAAAC4AGqay9o2Gwl4p+1qfBBqyf4pbl4ZvoajS7ZqqleVCm4couadv7ndfIrnJWJ01Y+HmyR6qw6yDXdW9e8NjElCWxUeXsptKV/wAPCXl6GxE4mJ8M96WpOrRoAB1EAAAAAAAAAAAAAAAAAAAAAAAAAAAAAAYrTes+Hwkb1qiT4QWcn+VfV2RyzWXtUr17ww39Gnu2r99rrLdBeHqQteKtOHjZM35Y6+XSdYtdsNg0/aT2p8KULOXnwj5nKNY+0nE4tuMZKhSeWzFtZfinvl4L0NSq11m5Nzlzu7X434y+RjsVjL9SibzZ62Li4sHdu5Sq+LS3Zvi3a1+i/cj09ISUr3ee/jfxRj51DwqhyKLLcrU9Nho4uL3dyXyv05G86s9qVfDtQxF61PLNvvpfhn95dH6o5elKNm1ZPNPmvElUMS0ua5Pd/wAHO6+FtpxZ66vD6a0FrVh8Yv6FRSaV3B92UV1i87dVddTLny9o/SsqdSM6U3SmvdalZq6tlL9zuepmvsMWlTq2pV09n2blnUtG7lHJcpZZ7i+mTfUvG5XD/C+qk7j7NuABawAAAAAAAAAAAAAAAAAAAAAAAWsVNqEnFXkotxT4tLL5gRtK6ao4aG1WqRguF978IrNnNNZe1mdS8MHFwXGo0tprmvhX8uaNpnSVWtVlOvKUpN53fyXJeBhsVi5Ld3U+Cb+fPzMs5Zt4e/h4GPHHqydz/pLxukHKTlUk5yd/vXz5uXEx1bG9fJZEOpWLLkRiq6+bXVV2pXbLLZ5czYtVdSauPVT2Uop01fv3SfRNbn5ceBbWrzs/Iisblr2w3kTcNo1P3jK43VyrhZbFanKEuF1lLrGSykuqZYjcviHh5+XNp0LRiS7ktl8vei/FMi18O45yWyvihdx/4MhTqEiFdWzRGaxKWHn2owkqbtfJrms//hkdFaZnSaab7rvFpuMotcYyWcX4EipgKcs4N02/vLL5bmii0PN3bgqkbpKpSlG7lkrbDd5O/JeZRakvb4/PxX8zr93S9T+1fKFPE3cUmniG5SnffHbik78rro7bzpeA0hCtTjUpSUoTV4yV887bnms8rM+YK2CnTeSlfrFxkuOcXn+mZkdDazVcPUjOnNwlH0d8mnF5NNfzI7GSa9Snk4dMv1Y519n0uDlWhu2CUY2xNP2jcrqpTaj3Hw2bWbXjn83vmh9b8LipbFGqpSttbDUou3hJK9uhbW8W8POy8fJi/NH8+zMgopFSagAAAAAAAAAAAAAAAAKMqUYHz7pfDqNarBq+zOaz6No1rEaMd21drly8jdtdKOxpCut15t/5JS8t5gnvuv5cya14fRVtGStfX4avWwL4ehCqUmt5t1fDxlnu52MfXwLvz45ciMX15XX4sWjdWusz2qWvNfR826dpQlbbpy4pO/dlvi/VdCFiNHkCrhWuvVF9bRLyuRx7R5h9C6vdomj9JxVGrswnLL7PiFGzf4Je7J8rWl0IOsfY/CV54Sew9/sajbX5Z71538UcDo4aUt27mzdNXO07HaPtCUvtFBWXs6rbsuUKnvQ8HddC3ceHm5ONNq+qa9GlNB1sNPZrQlB8NpZSXOMllJeDZBUrPL1Oy6A7QNHaUh7OezGpJZ4bEJZv8G+NR8tnvdEY3WLskhK8sLLYf/aqNuN+Uam+PhK/iju3m340x4c70Fo729eFKUoxTSffvZuU1TipbOaV3fyXC5t+N1JxFKDvPDtwz2VPZts2attKMdyWWW41l6OxGDxVKdSlKFSHuq6SqRT2lsy92a8HmuKeZK1j16r1oxhKg7KEItVIRk5uKzqOos9pu+62TaG/Y9NJp35Z/WHVLDrBudGbc9iVXOaveKW08rcXksnbrkc49nLZu0qseccpLxXH5mVhi8ROnJTXsYTWctnZ7trbNOCSV3a1831Wd4VKyVkcmsWX4uZbB1Tx8IcXf/pyd/he/wBOPzL1PFv72/8AnAuV6CnvzfPj6lidKaXxpbr714P+Ioti+Hucb+rY7Tq/X2bJoTXDFYVL2NZqCd/Zu0oc2tl7vKzOm6tdq9CvaGJSoVPibvTb/ufufmy6nDaM8+7LZfwyy8r7n52JCr52krMhFrVenfBg5Eb8T8x/3b6jhNNJrNPNNcU+J6PnvV7XTE4JpU57VO+dKfeh5L7vjFrzOo6vdqOGxFo1b0J8pZxv0mt35ki6uWJeRn4OXF3Ebj9G5gpCSaus09zXFFS1hAAAAAAAAAAAAAHG+1LD7OPb+OEH6Jx/Q0qNRr9mdI7XqNq1GXxQlHzjK/8Asc2qZNmeY7exgneOFasu6R/bd5eB6nLJkVzzj4MhMNuPJNfCVTqJxV+Zbr6Pi29nIsU55eEiUp7yr06bK5K36sxtfDOGTVi1Yz1SopZPNWViBicC1nHcSi3yhkwe9fDDYjAJ5xyfI2jVntYxuCtTqv7RRWXs6re0lyhVzaXR7S6GEPNWgpb0X1yfLyc/Ci/dOpd70B2g4DScPZtxU5b8NiEk2/w74z/K75bkWdI9m+zL2mDqbElupVbzjfpLOUfBqXkfPGI0fKOazRt+qnbBjMHaFR/aaSy2Kre0lu7tXOS8JbS8C6JifDx8uDU6vDJa0YPFQqv7XGak3lKTupf2zWTXRMwLR2vV/tDwGk4+yvFTnk8NiIxTb42veNTyd+iIGneyWlUvLCy9lLf7Od5QfRP3ofPwR2JeffjTHdXJInpMyWmNXMRhZbNem452Ut8X4TWT8N5jTrLMa8lSkms1csfZn913Xwy/fgSblK1ZRXN/D+/L6kbREx228TLyK21hn+PZGjK3NP4Xn6Emhm1bJlmlSlOWeb+S8DM0KMYbs3lm+ZjtETPT7bDktWkTk1t2ns7pTjo+kpu/v7PSO07Lw3+pspjNWqGxg6Ef/HB+bV39TJmusaiHzWW3qvM/qAAkrAAAAAAAAAABz7tgof0aE+U5R/yjf/U5LV3nbe1HDbWj5P4Jwl89n/Y4nUW4z38vV4s7xrMkQ6nDxZNmiDVX1ItUPKeT8f2L23v8CwvvHtzz8gnW2u0uFX/1JCqb8k8omOg93gX41cvJFdqtmPNPiTEYXyIc4NbzKxSlk+bLFbD2ye7mRidL7Ui3cICI+JwEZ57nzRMnQtuPG0TideGTJhraNXhhp4aUN68zddVu1zGYRRhOX2ikrf06rbkkvhqe8vB7S6GEaTLM8DF8PTItjL8vPvwf8fDvWrWv+A0heO0o1JpRlh66inL8MX7tRX4LPoRdYeyzDzjKdGX2dq7al/00lm7pu8F1Tt0OIQ0dHr5mfq6cxFSjGhOtUnTjuhKTa6X4tLgne3Cx38WIZ/7TbJPfhExj2JSjFxlZtbcc07ZXjdJtdWkeMNgr78lzJFPDWzlm+R4xOPhH3pJfzkV7m7fTBh4dNUSY2irIu07ynGK4tL1ZAw2JjNd2SfgZvVfC+0xlCPOrD63fyLIjUMl8s2ncvoDD0tmEYr7qS9FYuAF7yQAAAAAAAAFABUFABhNdcPt4CvFK7cLpLmmpL6Hz7Xqo+kNJy7tjmetOpMMRedO1OrvvbuyfVcH1Kckd7a+Nmin0y5vOpkQ60t/imTMdgKlGThUi4tej6p8UY+s95W9KJ94E8/Irfd4FtPNeB6hwDu12HDwZcg8vIs03u8y5BZeTOLKylUZ97zf0JUKt+vQh0t/85HpSI+nbRGSartXD3930IdWh6kuFQuu0ln6kNaaYyVvGpYiUWi6k3m/kkvDcSp4fr8i5Rwy4vyS/Ubc9ER2t0aDeS3EpJQWXqUdSyssjA6a0p9yLz+8/0J1ptmz8quKHvSunM3Gn5y/b9zBOTbu8zzcqjXFYh89kzWy23ZkdD1XGpHq7NeOR1Hs2w+1pCl+Hal/jF2+bOW6KhepHxv6ZnZuyHD3xVSfw0n6ykl9EyHutmdUdbABaxAAAAAAAAAAAFLlSjQEHGK5hq+HM7XiQatA5LjVdM6BhiIONRX5S4xfQ5brDqlVw8m7OdPO01+q4HcqtAgYnCpqzRXNfhoxZrU/Z898uBVS+p1XTGpNKpns7LzzRpOl9TKtK7h30nfqvIr8N1M9bMJB/UuQ3epYzvnzL0H+pFrrKRSea/nAqzxQea8voVmsxCVpe0z3CRaKJnXItpWpWPdGqRKssy7QeRyIhK+afTp50hjdiF+LyS6ms1Hd3JmmMRtVLcI5efEhJmmsah4efJNraUPUCti5RpXZ2ZQpXcszoOjvl5L6s7Z2OYfuV583CPopSf1RxzCSUIpcvrxO39kLX2KT+KrJ+SUYr6MhEdrslo9LewUTKljKAAAAAAAAAAAAAPE4EapSJh4lEDHVKJGqUDKTgWZUjjjDVcKY7E6OT4GySoEarh7kZdc31g1MjVu13Z79pfrzOfY3Rs6M9iorO7t1XNHeq+GNe07q9GvBxl+WVldPmiu1dNuHkTXqfDkVB5ry+jLjL+kNGzw9ZwmnludrKStvREcsyEPQm0T3C4xY8bZ6izpE7WKpcpytFstz3nqS7jXRkoRvDXnm7vj+pWpQt16orsnqMuHMt28qaLcImRwlG2fp+4wuBbaybbyjFK7be7JHSdVdRdhqriEnPfGnvUf7ucum5fTnuTaKQxeq+pUqrVWutmnvUNzn16L5s69q1FQWzFJLgluSXgQKGFbM7ozCbJLTLNptLNQPR5ij0dTgAAdAAAAAAAAAAAAAHmUTxKmXQBGlTLEqZOaLc4HBjKtEg4jCmbnAiVqIGh62as/aIZZTjnF/o+hyjGYeVObhNNSTs0z6CxGHuavrDqrSxMe8rSXuzW9ePNFU113DTizenqXIIzLkZEvTOgqmGns1Fk/dmt0l0f6ECMiDdSys957UizKRXayOxCd50jV8Cm7p26F3R2i3UmoUouU3uX1fRdWZLQugKmKqbMF3V703e0V1fPodN0PoCnh47FNZv3pv3pefLoTrG3n5csR4YzVvVWOGtJ2nWd7z4Rvwj++823B4Rve2esLgjNYXC2LYYZmZncq4PC2Mth6VjzQoklIOxAVACYAAAAAAAAAAAAAAAAAABSxUAW5RI9WmTCjQGIrUSBWw282KdC5Ylgjg1DSGiYVYuM4qUXvTRzjWPUGdG86F6kOMN8or/AGXzO4S0auR5eiY8UQmm06ZJpL5eqOzz4czZtVtTKmJtKacKXxPfL+1P6nb62q1By2vYwcvicVc9S0ZZZHIrPusvyJtHTXsBoqFGCp04qMY8Fx6vm+pkMPgrmSp4El0cGWsqNh8FYyFGgXadGxdSDulIxPQASAAAAAAAAAAAAAAAAAAAAAAAAAAAAAApYqAPLgU9kewB5VNFbFQAAAAAAAAAAAAAAAAB/9k="/>
          <p:cNvSpPr>
            <a:spLocks noChangeAspect="1" noChangeArrowheads="1"/>
          </p:cNvSpPr>
          <p:nvPr/>
        </p:nvSpPr>
        <p:spPr bwMode="auto">
          <a:xfrm>
            <a:off x="215900" y="-801688"/>
            <a:ext cx="2314575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190" y="1746389"/>
            <a:ext cx="2890234" cy="247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9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casier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IQEBQUEBAQDw8QEhAPDxAQDw8PDw8PFBAVFhQQFBQXHCYeFxkjGRQVHy8gJCcpLCwsFR4xNTAqNSYrLCkBCQoKDgwOGg8PFCkcHBwsKSkpKSwsKSwpKSkpKSkpLCkpKSwsKSkpLCwsKSkpKSkpLCwpKSksKSkpKSwpKSwsKf/AABEIALcBFAMBIgACEQEDEQH/xAAcAAABBQEBAQAAAAAAAAAAAAAEAAECAwUGBwj/xABJEAABAgMCCQYMBAQFBQEAAAABAAIDBBEhMQUGEiJBUXFysTJhc4GhshMjJDM0QoKRs8HC8BSiw9E1UmLhB0NjdKMlhJLS8YP/xAAYAQEBAQEBAAAAAAAAAAAAAAAAAQIDBP/EAB0RAQEAAwEBAQEBAAAAAAAAAAABAhExQSESUQP/2gAMAwEAAhEDEQA/ANHGb0iQH+tMH8sFbsryBsHBYGMds1I78wfywlvy3JGwL3eudq5c5jX6VI7JnvQV0a5vGj0yS3Y/fh/spkxt1LLlIKLLlMKmzUT0TpUUQyQUqJUQMnCVEqKbDqQKjRPRQTUgVAJwgtYULMHyiBuzPGAiGoaaPlEDdmf0VF20su07lPzFV4mHMd7XxHJi7geKqxSfRrt6J8Vyl+41Zfrq6p1Ux6sBXn07HVEflM2u7hV6Gm3ULN49xyToAwUfKI+9/wCq2Fi4HPj4235NW0tZ9TExSCdJYVHSq4nKb7XBWquLym7T3SrBJ9yib+v5KbxYmOn70JA6SQTopkkkkHj+MJ8rkdsyeyGt+X5I2Bc9jD6ZJbJk9kNdDLckbAvZ681q5c1jOfLZPcin/kH7LpQuZxlPl0pzQonxSplxHYyUo6KDkAHIoHWgWkVpbzcVCM10OyIx7KesWks/8hUDrISxZnC2LMDRlwiK9AyxaMthaLEb4RkGsJ1Cwmx72G54aKuAItFQLws3K7a1LGcx4IqCCNYII94UkXFEtFJDmOhRdJbY8Hncw5Q6yFFmBHf5UwIg0NiBrjssofe4p+k1VFE1FY+VjMGfCrzw3Bw/NTsqqfDtrQnJcbmvBhuPsuAKb2iVE4SopAIFRMpJUQIBPRMFNAwQs15+BuzHCEiwhJrz8DZMd2GijHHgeKHxcdRrt+L8ZyvN/V80JgI5rukjfGeg6aFFRMOIsyE9XsiLFx26TJohyEwk6gZv/Q5JsZD4Ri1Dd/6HLEx1WrfgfAh8dF6uDVurBwGfHRNg4NW6SmfTHhFOqosSg61Y0rDR1VF5Tdp7pViri3t3j3XJBY65M3SndckFAzTxTqIv2qaBkk6SDxrGA+WyW7M/Quil+SNgXNYxnyyT3JnixdHLckbF7J15bRAXL4xn/qEr0LviuXThcvjCf+oy3QH4r0y4m27JvIE6Roa7qpJgrrcDCkNorcKe5cVBmA1s8SbMmJUaSBJNJouywbGaG0a9rqVta4EG1c8nTGtKI1r7Hta/eaHcUPEwLDPJL4Z/pdlD3PqB1UV0J6uDljX8dPlAMko7ORFa8anZTD25VexVTTyW5MeWL2OsOQ0uvvqGVHWStaqmCs7pphR5SF4Fr4NQ0UYG1NgFlLbQRRBLSnG0bGsoDGaRTnY0k9ZtWdRdceOWXTJJ0qLTJwE9EgFIIpgg5vz8D/uO6xGhAznn5f8A/fusUBjuV7PzKDwKbH9JG+M5GHl+x9SEwN6/SxvjPVRqtcrGxFTVOCjQlsVUTsTk7x7jkwcqZh1rN49xyLtbgR3lD90cAtiPFWDg19Jh26O6tKNFWbju7al+JxY+b1hGMi0aNg4LIiPs9yvEfNGwcFLjsmTShxaqMY5zNp7pQUtHo4dfBXGPlRGbXd0rFx1W9jSkme6wp1zaRpxr2KagDxp2KYQJJJJB4rjMfK5To5jvMXSSpzRsC5rGg+VSvRzHeYullOQ3YF7J15KIC5bGH+Iy3QfqvXUtXLYwfxGX6D9V6mTMXxST+LaPWMRvvlGBcPDgx4ZqyI9p5nFd9Isyoscf64HV4GHVPEwGLbEarkJfHbCMCwR3OA0Po4dq2pL/ABhm22RYEJ+sirSpzuLwOhPgHFuHEiFr21zSQs2Eybkh/jNLu89BiwjpLaPC6CQ/xIkI10w1p1PBYe1eVYxYAbC8IWiga5jR1tqsSSkMpwsXPrruvoGajtiQ3OY5r2uewhzTUckD5IBC4uQsiQaz+VzRZZoRQXSTTFv0qJgpJlUSTqKdQSCAnvSJfbH7jEeFnYQeBHlq6XRhc42ljaVoLNpsQo48v2PqQeBxnPAvMWOALLT4R5oOegKN9f2D3liMeQc00P4qOAdVWxxXtVG74YA5JzXfyuBY47Ab+pWqyHGa9traNNDSx7DXWx1R7k8WC1gAaAL+TUC+txuvNiy1pUqZm9u8e45XqmZFrN76HqoplzSMd1vzRr3oGGfHHdb80W9UJ5UmvsCq++xSyCirGvtH3oV0vE8aze+RQrRb96lNpLXtNPWHAqWLB01NVJRzYlT/AOPbVY72HUVax7hoN7Txos3Hbco6FGt9sj8qKWI2IfzdtEfDmTUVCzli1KNSVUSNQ3E+5Jc9NPF8avSZXo4/eYulk+Q3YFzWNnpMr0cfvMXSSXIbsC9Xrx3goLl8YP4jL9B+q9dOFy+MP8Ql+g/VepUnRmCj5RH6f9GGumEOq5jA7vKY3T/pMXWBGvAM3L2IfAbaRjulHzVyCwOfGu3TxRGFjXCqyN0jD+QrBwLL1IsXSYetbG1ZTO6Vn4Fl7BZqWJ1t3uDG0liP6mHrLQphV4OfWC4anMH5Gq0LaUkykmKBJ1FOoJLIwlMBseFU8rLY2wmrjkGlnM0+5atViYYgl0eDk0q0vfQmlQGgUBpfnIVrwDa3oz3gsGciua2IWCr2zEcsApa/Ij5IuOmmhbcs41bUUOQ6ytfXGlZAOef947hFVQJJ/wCIgYciPKxIbm0GaQ6lOY0K6yUwqyZhtiQ8rJNRnNLTZTQVyWNcpWO0taCckVrZ62tb2LrMmCRSlHkAVBsyW/3UbaqqmDazf+hytWfhiLkhllaxGi+l4IqiGMQtjEjVDG0FxBC1YgbkjJFLbrtHNZ7gFzmGCfGBpyXGEzJcPVcXGh96vxamIzoZbMRBFc3JIcGtaaGt9Ni1Jslajh99SOrmdSz48UNpX1nZI0Xgq+VmWua5oe1zmOIc0OBc200qLxYppqVOWNvX8ipzDs5nM8KEDlDTVwHvBV08xuUyosLxXZVT1Zfix8ZtDaLQeCrbHbrFzK9Vao+JKMoc0XFUiUZQZotDO02rMyxau2f4QdtexEGab/MPek2AM7NFA+mm7JuVr5JlR4tunXatWxJU/wAW0gGt4ToN9LKCgpcLhaUljWnaTceVY3HyiV3JjvQ10skfFt2Bc1jePHyu5Md6GukkT4tuwLp68V4KC5jGD+IS3Q/qvXThcvjH6fLdCfiuSpOicDu8omOnb8Nq69hsXGYIPlEx07fhtXXOjtYyr3BrQLSTQDrUa8hTDc0rPwZ507pWsxhiMymAvaRUFoqCOaizJMUi3G4g1sohplzrG+PyrRkim9kmhU8ElhYKC0AW9VqGwufPezwKhgh1GBYnW/HU4Id4uJZTPbwCLCAwKcyLvs7oRzSujNTCYpJIGSSKaqgksTC8YtjwaUznOYa1sBAJI57Fs1WThOEHRoVa2ZZFLCCALUStCAbWdG/vtWKXeMP+9HB62JewstJzH2m/ltWLkkxiG0yjOtAqaCpD6WqieHhlx2AAHOYHW0GTW1bOCf8AMH8sQD/iYsXCTvKaaWuAOihDrqLXwREyjF6QdwKrGnVZ2GXANZUVq9o0aQbVoAoHCzatbml2e0AC+tDRRazsKOo87kL4qNwIRbrLGE6znOFqAwsPGUuqyALdB8OERgI57uaG0HXyytTjI/CVMytfONpTXbRD4NY0TMUgAOfl1Ok5LwLUXOwy4ClLHB1vMCgsGmsxENQaGK2+45bSQez3hSNCJivhbHEWNpkktcDlG2oRWFZtwc0g3DK9oEaENONDTlkgAFjSSaXuNO3ilhoDJDq3Ch1i0E8FYNqZwgQ6IKAhrARrrQfuoNwkBkgg2Nh84vvQcSVDXkF1SYZJIrTQAFTBkXPDTYMpgdsz8kDiVmYzTW6OE83Jfbe4EbCP7I78XDJBD2+8alg/gHmtKZpyTfeP7KcfFyKbnNJN1pHyS44/0mxrz8+JTKiWgmGxrXHOaCDptqUyzl13x482xv8APSmyY4wl0Uh5tuwLnsbvPSn/AHA+EugkD4tuwLXrx+CwuYxk9Oluid8QrpguYxmPl0r0b/iJSdW4GFZmY6ZndC1pPBrZ6O58epkpZwa2HUhkaNWlXUvAvO0DSVhYPfSNNXgh7XDbkLusDwxBgwobTTJY2raWOe+ji42EmpJWMnXCNFwy4baAMawtYWtLRDDSBkgUzaWgU566FjYUc6CS+mUxoBcy1zsmzKdDN9RYcm422A0K89xwxviPnmul4rmQoGbDGUch1DQuc0mhBFb9Z1rqMF41iLLkxqQ8oOEI0yg4kEOrQWAGrcqytLrCpI3fqnCratiOFCHeDAIuIINCFVgttBTUgo06GwMgAgNiOa0E1owWwxXTRjmivMrsFTVapOsV02A3WRhqdD7q0gVkYvmyNzmF8/2WqCujFWApVUKp6oHKZNVJEOsjDEvlxZa0geFcHUc5uUPBOOSaG6xayAwj52X6Z3wXqIJZCDHta0UAY+gqT6zNJtKxYbvH26J6H81uv843cf3mLn3ECKSbvxjD+Uqr6y8HYxfio5MbJdEDXEvbZleMoxuTrANK6hcaLq8BG2Nd5wXbgXLw8QvATEWMI58EC6JCY0DKAdex5Pq1JFnNcujxahFrYgJrnimzIC7f6XDU/DX31tquP6u+3gVKqhH9XfHAriMDGBri54ZyzDhBttM4xrLdtEsUJONBAhx6ZTYLBmuLgM7k15q286vwkPG3V9HrfcJgE3cwK3IxhE5UPlckm2mTqt2BWbQol3v4FZuDJDIjxomdSK57jXk5QIbm9TQtB5s+9RUg5wbk1q2riLLqkn5pF2hMyjYzch9Mlzm1qSBZUi7nATTTcoNF+e0GmquhSYLfvUVF4o5u+3itSJsTHmCa1AtN9LQKWBWw5pwFKNsDAM03CtNKabgEAk/06dYTitl9oZp2qa3Gtg4c24A0paamzTRFnCUWy2HdpY/VvIKCDncxt7UbELgBfcrcdky0HdMC97mhxrXQLzdUpLOgzBfUvhA0c4Am0ltajiU6l/zrtMppxGNg8bKb0wOyGt+Q823YsHGseMk+kjD3tYt6R5A2LLy+CVy+Mx8tldx/xAunC5fGo0m5TdiD87P3UvCdNJnx03zFh2Zjl3nhHGGWtc2roZEMCtRWAaaLDUtuN1VwUj6RNDX4Pta9dHgPCpfLQ3esxjWaC7LbYQAdYHbzLNdcePGJmIWxnA6HUt5qfLium/GZTGUNGiHDoBoowA9od11XYYexEgTkTwrD4OI6vhMkGjjrIqKHn7FOXxUgSsCxvhntBe1zzlEOpZkNuFSPvRZ8+t9c9ClXuhGzk0cdjYUNtvPmorBkuQAfuiLisMJrgdLCDU1vNTbtKeRfVo5hRYnWK3sXbo2yF81qgrOwKygic7YfecjmldWKsqlVRqlVEOnqo1SqiJgoDCR8ZL9MfgxEbVAYSPjJfpj8GIoDXHxg3H95iwIzaxHCtKzYFaVpmG2i3nnxjdx/eYsbwDnvfk3tmcu+lgFD12qjYiy+UCy42AvABygDXJpo0a7kX+DEK42uDSQbwQ0C33IVsSIRnOA5mCn7DsVrTrJO0o1tblKEV1rd8cClVQjHk7w4FEVQ7Zn2B9SOiIGX9I9gfUj4oWpfia2qe776irSbEPE+/ciS2wbFdrpCCc771FPHNHM328UpYZ33qKnNDPh77eKu/hobOOJa671e6qxFNG3XMV80Mw7BwKra3k7IfzWZxrTPln8u60/uiZubJAAoK2V6hVUYPbUvHOODlfHbVwFNAtppP9h2rc1tFcJlgsTIkspYmWbXok+PMsa+XKdNEHvY39luSfICxMa75X/cEe+H/ZbUnyQuby+CarmMbB5TKHph+aGumBXNY2+flD/VGHwkvCdQkfSpga/BfUh8C4yFj7c6G40dTlA2aL9COwQ2s5MbsHi5c3AgPyzRhADnc1xKzXXF6RAkHuILcoB1CC5j2kj3U0n+y0CITC3wzgQDaBb79JXMYMwhEDQCT76rVLPCMIfbqNAKda1o/WuI4xvgRXeKc01GTfa6vMdKWBMXHOhm8XFtRQkIOHiq6Ic1jnDWKjtuXVyGDjBYAY74YHqeE8J2XD3rP51SAJWUMIRA68tZ33KQK0cIzAcLNDaVIoXGt9FlgrcYy6sqlVRqlVVlOqVVBKqhtZVA4SOfL9P+jERWUgcInPgdN+jFQ2Ne7Pbuv4sQeDfORekfwaiXHPG6/ixDYL85F6R/BqI0wpgJgFIBGtHAUJgWN3hwKtChMervt4FF0Flj5R7A+pab1ly/pPsj6lqvQxURW2feoq83KqLd96irjcjUQg8r71FNMuz4e+3inZyvvnUJrlw99vFF8HTMTNOz5JmRhUX3M4FQmDmu2HgoC8bGcCqugclGAMTR/wDHI2WiA0Oslx4DsHasiEeVrNAOuq14DaDqWtmMXEpKbYdQksbdXl2NfJluaZb2w3LZlOSFjY2ebgHVNQ+1kRbEoc1R5fBAK5zG/wA5KH+uMOyGuiXO44Xyp/1Yg97WfsreESwSfLY9/IhGzmLlvQ8XYbnV8MxjXZ2S4OLwdIoBSnWsaVguhzDogaXh7A0i660Gq1C+M41AZD0fzGmrUkjW2vBwZAh0plv5zksHzKlEwtAhWAQgRoa3wj+2pCx/wJd5x738xdRvuCIhSzW8loGwK6ifoTFxgiv5LHHnecgDqtPBU1iu5UTJ5oYp2mpUwFJVNlCghusk3kkuJ2kqyqiClVRE6p6qCdQSqlVMkiFVB4Q5UHpx8GKjEFhG+D07fgxUBjuW3dfxYhsFedi9I/g1FO5bd2JxYhcFedi9I/gxFa4UgoKQRtMKuY9XfbwKmFXMnkb47rkAkt6T7I4OWs9ZEr6T7I4OWu4oYqo133qKuNypjXfeoq0o0jD5X3qKrmjnw99vzVsPlfeoqqa87D3x9SL4JmXZrth4KOXb1M4FPMjNdsPBVu07G8CjTPk21eebRtuWvCWdg6HQuqCDXsWxAhWpVx4mGhJF+DSWP028gxu8xD5pmD3XrWlTYsnG30Yc0eAe1w+a1JQ2LXryeCqrn8cRmy5/1yPfDP7LeqsLHAeLg80wO2E/9lbwjel+SNiuQ8qcxuxXAqiYTqFVKqqJAqShVOCiJ1Sqo1T1UolVSqq6pwVBYnUAVJFh0HhO+D07fhRUZVBYTNsHp2/CiIDX8tu7E4sQmCvOxekfwYin+cZuxPoQmCz42L0j+6xFbAThRCkEaTCqmDyN8d1ytCpmfU3x3HIoSU9J9kcCthyxpL0k7v0lbTkTFRGu6/kVeQqI133qKvKNIwxnfeoqqKKxoe8ODldBGd1fJV5FZiGP6voei+LZrkO2Hgq5i3KbUBzrANeYpTXJdsPBQjy+dlBwzXZNOfIp80aXSresrUg33ICUZqWpCasZVtZkpKSS47aeM42eiO5osA/8gHzWlJnNTpL0evJ4ICxMbx4iHzTEP4cVJJW8SdbMmcxuwK5JJWJT1TgpJJESqnqkkr4HSBSSWRIKSSSBwVJJJA6Cwp/ldOz4cRJJFGRD4xmyJ9CEwX56L0j+6xJJFbAThOkjSTVVM3s3/oekkig8H+knZ9JW3ESSQx4Hj6PvQUSUkkbicg2sQ7DwVMEeUw9rvhvSSWf6qyehUB2caJpiXLHuBudEMRuzIaONUkk21BeDW381FpJkljPrSSSSS5q//9k="/>
          <p:cNvSpPr>
            <a:spLocks noChangeAspect="1" noChangeArrowheads="1"/>
          </p:cNvSpPr>
          <p:nvPr/>
        </p:nvSpPr>
        <p:spPr bwMode="auto">
          <a:xfrm>
            <a:off x="63500" y="-725488"/>
            <a:ext cx="2247900" cy="14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55713"/>
            <a:ext cx="5715000" cy="3789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7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trombone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IQEBQUEBAQDw8QEhAPDxAQDw8PDw8PFBAVFhQQFBQXHCYeFxkjGRQVHy8gJCcpLCwsFR4xNTAqNSYrLCkBCQoKDgwOGg8PFCkcHBwsKSkpKSwsKSwpKSkpKSkpLCkpKSwsKSkpLCwsKSkpKSkpLCwpKSksKSkpKSwpKSwsKf/AABEIALcBFAMBIgACEQEDEQH/xAAcAAABBQEBAQAAAAAAAAAAAAAEAAECAwUGBwj/xABJEAABAgMCCQYMBAQFBQEAAAABAAIDBBEhMQUGEiJBUXFysTJhc4GhshMjJDM0QoKRs8HC8BSiw9E1UmLhB0NjdKMlhJLS8YP/xAAYAQEBAQEBAAAAAAAAAAAAAAAAAQIDBP/EAB0RAQEAAwEBAQEBAAAAAAAAAAABAhExQSESUQP/2gAMAwEAAhEDEQA/ANHGb0iQH+tMH8sFbsryBsHBYGMds1I78wfywlvy3JGwL3eudq5c5jX6VI7JnvQV0a5vGj0yS3Y/fh/spkxt1LLlIKLLlMKmzUT0TpUUQyQUqJUQMnCVEqKbDqQKjRPRQTUgVAJwgtYULMHyiBuzPGAiGoaaPlEDdmf0VF20su07lPzFV4mHMd7XxHJi7geKqxSfRrt6J8Vyl+41Zfrq6p1Ux6sBXn07HVEflM2u7hV6Gm3ULN49xyToAwUfKI+9/wCq2Fi4HPj4235NW0tZ9TExSCdJYVHSq4nKb7XBWquLym7T3SrBJ9yib+v5KbxYmOn70JA6SQTopkkkkHj+MJ8rkdsyeyGt+X5I2Bc9jD6ZJbJk9kNdDLckbAvZ681q5c1jOfLZPcin/kH7LpQuZxlPl0pzQonxSplxHYyUo6KDkAHIoHWgWkVpbzcVCM10OyIx7KesWks/8hUDrISxZnC2LMDRlwiK9AyxaMthaLEb4RkGsJ1Cwmx72G54aKuAItFQLws3K7a1LGcx4IqCCNYII94UkXFEtFJDmOhRdJbY8Hncw5Q6yFFmBHf5UwIg0NiBrjssofe4p+k1VFE1FY+VjMGfCrzw3Bw/NTsqqfDtrQnJcbmvBhuPsuAKb2iVE4SopAIFRMpJUQIBPRMFNAwQs15+BuzHCEiwhJrz8DZMd2GijHHgeKHxcdRrt+L8ZyvN/V80JgI5rukjfGeg6aFFRMOIsyE9XsiLFx26TJohyEwk6gZv/Q5JsZD4Ri1Dd/6HLEx1WrfgfAh8dF6uDVurBwGfHRNg4NW6SmfTHhFOqosSg61Y0rDR1VF5Tdp7pViri3t3j3XJBY65M3SndckFAzTxTqIv2qaBkk6SDxrGA+WyW7M/Quil+SNgXNYxnyyT3JnixdHLckbF7J15bRAXL4xn/qEr0LviuXThcvjCf+oy3QH4r0y4m27JvIE6Roa7qpJgrrcDCkNorcKe5cVBmA1s8SbMmJUaSBJNJouywbGaG0a9rqVta4EG1c8nTGtKI1r7Hta/eaHcUPEwLDPJL4Z/pdlD3PqB1UV0J6uDljX8dPlAMko7ORFa8anZTD25VexVTTyW5MeWL2OsOQ0uvvqGVHWStaqmCs7pphR5SF4Fr4NQ0UYG1NgFlLbQRRBLSnG0bGsoDGaRTnY0k9ZtWdRdceOWXTJJ0qLTJwE9EgFIIpgg5vz8D/uO6xGhAznn5f8A/fusUBjuV7PzKDwKbH9JG+M5GHl+x9SEwN6/SxvjPVRqtcrGxFTVOCjQlsVUTsTk7x7jkwcqZh1rN49xyLtbgR3lD90cAtiPFWDg19Jh26O6tKNFWbju7al+JxY+b1hGMi0aNg4LIiPs9yvEfNGwcFLjsmTShxaqMY5zNp7pQUtHo4dfBXGPlRGbXd0rFx1W9jSkme6wp1zaRpxr2KagDxp2KYQJJJJB4rjMfK5To5jvMXSSpzRsC5rGg+VSvRzHeYullOQ3YF7J15KIC5bGH+Iy3QfqvXUtXLYwfxGX6D9V6mTMXxST+LaPWMRvvlGBcPDgx4ZqyI9p5nFd9Isyoscf64HV4GHVPEwGLbEarkJfHbCMCwR3OA0Po4dq2pL/ABhm22RYEJ+sirSpzuLwOhPgHFuHEiFr21zSQs2Eybkh/jNLu89BiwjpLaPC6CQ/xIkI10w1p1PBYe1eVYxYAbC8IWiga5jR1tqsSSkMpwsXPrruvoGajtiQ3OY5r2uewhzTUckD5IBC4uQsiQaz+VzRZZoRQXSTTFv0qJgpJlUSTqKdQSCAnvSJfbH7jEeFnYQeBHlq6XRhc42ljaVoLNpsQo48v2PqQeBxnPAvMWOALLT4R5oOegKN9f2D3liMeQc00P4qOAdVWxxXtVG74YA5JzXfyuBY47Ab+pWqyHGa9traNNDSx7DXWx1R7k8WC1gAaAL+TUC+txuvNiy1pUqZm9u8e45XqmZFrN76HqoplzSMd1vzRr3oGGfHHdb80W9UJ5UmvsCq++xSyCirGvtH3oV0vE8aze+RQrRb96lNpLXtNPWHAqWLB01NVJRzYlT/AOPbVY72HUVax7hoN7Txos3Hbco6FGt9sj8qKWI2IfzdtEfDmTUVCzli1KNSVUSNQ3E+5Jc9NPF8avSZXo4/eYulk+Q3YFzWNnpMr0cfvMXSSXIbsC9Xrx3goLl8YP4jL9B+q9dOFy+MP8Ql+g/VepUnRmCj5RH6f9GGumEOq5jA7vKY3T/pMXWBGvAM3L2IfAbaRjulHzVyCwOfGu3TxRGFjXCqyN0jD+QrBwLL1IsXSYetbG1ZTO6Vn4Fl7BZqWJ1t3uDG0liP6mHrLQphV4OfWC4anMH5Gq0LaUkykmKBJ1FOoJLIwlMBseFU8rLY2wmrjkGlnM0+5atViYYgl0eDk0q0vfQmlQGgUBpfnIVrwDa3oz3gsGciua2IWCr2zEcsApa/Ij5IuOmmhbcs41bUUOQ6ytfXGlZAOef947hFVQJJ/wCIgYciPKxIbm0GaQ6lOY0K6yUwqyZhtiQ8rJNRnNLTZTQVyWNcpWO0taCckVrZ62tb2LrMmCRSlHkAVBsyW/3UbaqqmDazf+hytWfhiLkhllaxGi+l4IqiGMQtjEjVDG0FxBC1YgbkjJFLbrtHNZ7gFzmGCfGBpyXGEzJcPVcXGh96vxamIzoZbMRBFc3JIcGtaaGt9Ni1Jslajh99SOrmdSz48UNpX1nZI0Xgq+VmWua5oe1zmOIc0OBc200qLxYppqVOWNvX8ipzDs5nM8KEDlDTVwHvBV08xuUyosLxXZVT1Zfix8ZtDaLQeCrbHbrFzK9Vao+JKMoc0XFUiUZQZotDO02rMyxau2f4QdtexEGab/MPek2AM7NFA+mm7JuVr5JlR4tunXatWxJU/wAW0gGt4ToN9LKCgpcLhaUljWnaTceVY3HyiV3JjvQ10skfFt2Bc1jePHyu5Md6GukkT4tuwLp68V4KC5jGD+IS3Q/qvXThcvjH6fLdCfiuSpOicDu8omOnb8Nq69hsXGYIPlEx07fhtXXOjtYyr3BrQLSTQDrUa8hTDc0rPwZ507pWsxhiMymAvaRUFoqCOaizJMUi3G4g1sohplzrG+PyrRkim9kmhU8ElhYKC0AW9VqGwufPezwKhgh1GBYnW/HU4Id4uJZTPbwCLCAwKcyLvs7oRzSujNTCYpJIGSSKaqgksTC8YtjwaUznOYa1sBAJI57Fs1WThOEHRoVa2ZZFLCCALUStCAbWdG/vtWKXeMP+9HB62JewstJzH2m/ltWLkkxiG0yjOtAqaCpD6WqieHhlx2AAHOYHW0GTW1bOCf8AMH8sQD/iYsXCTvKaaWuAOihDrqLXwREyjF6QdwKrGnVZ2GXANZUVq9o0aQbVoAoHCzatbml2e0AC+tDRRazsKOo87kL4qNwIRbrLGE6znOFqAwsPGUuqyALdB8OERgI57uaG0HXyytTjI/CVMytfONpTXbRD4NY0TMUgAOfl1Ok5LwLUXOwy4ClLHB1vMCgsGmsxENQaGK2+45bSQez3hSNCJivhbHEWNpkktcDlG2oRWFZtwc0g3DK9oEaENONDTlkgAFjSSaXuNO3ilhoDJDq3Ch1i0E8FYNqZwgQ6IKAhrARrrQfuoNwkBkgg2Nh84vvQcSVDXkF1SYZJIrTQAFTBkXPDTYMpgdsz8kDiVmYzTW6OE83Jfbe4EbCP7I78XDJBD2+8alg/gHmtKZpyTfeP7KcfFyKbnNJN1pHyS44/0mxrz8+JTKiWgmGxrXHOaCDptqUyzl13x482xv8APSmyY4wl0Uh5tuwLnsbvPSn/AHA+EugkD4tuwLXrx+CwuYxk9Oluid8QrpguYxmPl0r0b/iJSdW4GFZmY6ZndC1pPBrZ6O58epkpZwa2HUhkaNWlXUvAvO0DSVhYPfSNNXgh7XDbkLusDwxBgwobTTJY2raWOe+ji42EmpJWMnXCNFwy4baAMawtYWtLRDDSBkgUzaWgU566FjYUc6CS+mUxoBcy1zsmzKdDN9RYcm422A0K89xwxviPnmul4rmQoGbDGUch1DQuc0mhBFb9Z1rqMF41iLLkxqQ8oOEI0yg4kEOrQWAGrcqytLrCpI3fqnCratiOFCHeDAIuIINCFVgttBTUgo06GwMgAgNiOa0E1owWwxXTRjmivMrsFTVapOsV02A3WRhqdD7q0gVkYvmyNzmF8/2WqCujFWApVUKp6oHKZNVJEOsjDEvlxZa0geFcHUc5uUPBOOSaG6xayAwj52X6Z3wXqIJZCDHta0UAY+gqT6zNJtKxYbvH26J6H81uv843cf3mLn3ECKSbvxjD+Uqr6y8HYxfio5MbJdEDXEvbZleMoxuTrANK6hcaLq8BG2Nd5wXbgXLw8QvATEWMI58EC6JCY0DKAdex5Pq1JFnNcujxahFrYgJrnimzIC7f6XDU/DX31tquP6u+3gVKqhH9XfHAriMDGBri54ZyzDhBttM4xrLdtEsUJONBAhx6ZTYLBmuLgM7k15q286vwkPG3V9HrfcJgE3cwK3IxhE5UPlckm2mTqt2BWbQol3v4FZuDJDIjxomdSK57jXk5QIbm9TQtB5s+9RUg5wbk1q2riLLqkn5pF2hMyjYzch9Mlzm1qSBZUi7nATTTcoNF+e0GmquhSYLfvUVF4o5u+3itSJsTHmCa1AtN9LQKWBWw5pwFKNsDAM03CtNKabgEAk/06dYTitl9oZp2qa3Gtg4c24A0paamzTRFnCUWy2HdpY/VvIKCDncxt7UbELgBfcrcdky0HdMC97mhxrXQLzdUpLOgzBfUvhA0c4Am0ltajiU6l/zrtMppxGNg8bKb0wOyGt+Q823YsHGseMk+kjD3tYt6R5A2LLy+CVy+Mx8tldx/xAunC5fGo0m5TdiD87P3UvCdNJnx03zFh2Zjl3nhHGGWtc2roZEMCtRWAaaLDUtuN1VwUj6RNDX4Pta9dHgPCpfLQ3esxjWaC7LbYQAdYHbzLNdcePGJmIWxnA6HUt5qfLium/GZTGUNGiHDoBoowA9od11XYYexEgTkTwrD4OI6vhMkGjjrIqKHn7FOXxUgSsCxvhntBe1zzlEOpZkNuFSPvRZ8+t9c9ClXuhGzk0cdjYUNtvPmorBkuQAfuiLisMJrgdLCDU1vNTbtKeRfVo5hRYnWK3sXbo2yF81qgrOwKygic7YfecjmldWKsqlVRqlVEOnqo1SqiJgoDCR8ZL9MfgxEbVAYSPjJfpj8GIoDXHxg3H95iwIzaxHCtKzYFaVpmG2i3nnxjdx/eYsbwDnvfk3tmcu+lgFD12qjYiy+UCy42AvABygDXJpo0a7kX+DEK42uDSQbwQ0C33IVsSIRnOA5mCn7DsVrTrJO0o1tblKEV1rd8cClVQjHk7w4FEVQ7Zn2B9SOiIGX9I9gfUj4oWpfia2qe776irSbEPE+/ciS2wbFdrpCCc771FPHNHM328UpYZ33qKnNDPh77eKu/hobOOJa671e6qxFNG3XMV80Mw7BwKra3k7IfzWZxrTPln8u60/uiZubJAAoK2V6hVUYPbUvHOODlfHbVwFNAtppP9h2rc1tFcJlgsTIkspYmWbXok+PMsa+XKdNEHvY39luSfICxMa75X/cEe+H/ZbUnyQuby+CarmMbB5TKHph+aGumBXNY2+flD/VGHwkvCdQkfSpga/BfUh8C4yFj7c6G40dTlA2aL9COwQ2s5MbsHi5c3AgPyzRhADnc1xKzXXF6RAkHuILcoB1CC5j2kj3U0n+y0CITC3wzgQDaBb79JXMYMwhEDQCT76rVLPCMIfbqNAKda1o/WuI4xvgRXeKc01GTfa6vMdKWBMXHOhm8XFtRQkIOHiq6Ic1jnDWKjtuXVyGDjBYAY74YHqeE8J2XD3rP51SAJWUMIRA68tZ33KQK0cIzAcLNDaVIoXGt9FlgrcYy6sqlVRqlVVlOqVVBKqhtZVA4SOfL9P+jERWUgcInPgdN+jFQ2Ne7Pbuv4sQeDfORekfwaiXHPG6/ixDYL85F6R/BqI0wpgJgFIBGtHAUJgWN3hwKtChMervt4FF0Flj5R7A+pab1ly/pPsj6lqvQxURW2feoq83KqLd96irjcjUQg8r71FNMuz4e+3inZyvvnUJrlw99vFF8HTMTNOz5JmRhUX3M4FQmDmu2HgoC8bGcCqugclGAMTR/wDHI2WiA0Oslx4DsHasiEeVrNAOuq14DaDqWtmMXEpKbYdQksbdXl2NfJluaZb2w3LZlOSFjY2ebgHVNQ+1kRbEoc1R5fBAK5zG/wA5KH+uMOyGuiXO44Xyp/1Yg97WfsreESwSfLY9/IhGzmLlvQ8XYbnV8MxjXZ2S4OLwdIoBSnWsaVguhzDogaXh7A0i660Gq1C+M41AZD0fzGmrUkjW2vBwZAh0plv5zksHzKlEwtAhWAQgRoa3wj+2pCx/wJd5x738xdRvuCIhSzW8loGwK6ifoTFxgiv5LHHnecgDqtPBU1iu5UTJ5oYp2mpUwFJVNlCghusk3kkuJ2kqyqiClVRE6p6qCdQSqlVMkiFVB4Q5UHpx8GKjEFhG+D07fgxUBjuW3dfxYhsFedi9I/g1FO5bd2JxYhcFedi9I/gxFa4UgoKQRtMKuY9XfbwKmFXMnkb47rkAkt6T7I4OWs9ZEr6T7I4OWu4oYqo133qKuNypjXfeoq0o0jD5X3qKrmjnw99vzVsPlfeoqqa87D3x9SL4JmXZrth4KOXb1M4FPMjNdsPBVu07G8CjTPk21eebRtuWvCWdg6HQuqCDXsWxAhWpVx4mGhJF+DSWP028gxu8xD5pmD3XrWlTYsnG30Yc0eAe1w+a1JQ2LXryeCqrn8cRmy5/1yPfDP7LeqsLHAeLg80wO2E/9lbwjel+SNiuQ8qcxuxXAqiYTqFVKqqJAqShVOCiJ1Sqo1T1UolVSqq6pwVBYnUAVJFh0HhO+D07fhRUZVBYTNsHp2/CiIDX8tu7E4sQmCvOxekfwYin+cZuxPoQmCz42L0j+6xFbAThRCkEaTCqmDyN8d1ytCpmfU3x3HIoSU9J9kcCthyxpL0k7v0lbTkTFRGu6/kVeQqI133qKvKNIwxnfeoqqKKxoe8ODldBGd1fJV5FZiGP6voei+LZrkO2Hgq5i3KbUBzrANeYpTXJdsPBQjy+dlBwzXZNOfIp80aXSresrUg33ICUZqWpCasZVtZkpKSS47aeM42eiO5osA/8gHzWlJnNTpL0evJ4ICxMbx4iHzTEP4cVJJW8SdbMmcxuwK5JJWJT1TgpJJESqnqkkr4HSBSSWRIKSSSBwVJJJA6Cwp/ldOz4cRJJFGRD4xmyJ9CEwX56L0j+6xJJFbAThOkjSTVVM3s3/oekkig8H+knZ9JW3ESSQx4Hj6PvQUSUkkbicg2sQ7DwVMEeUw9rvhvSSWf6qyehUB2caJpiXLHuBudEMRuzIaONUkk21BeDW381FpJkljPrSSSSS5q//9k="/>
          <p:cNvSpPr>
            <a:spLocks noChangeAspect="1" noChangeArrowheads="1"/>
          </p:cNvSpPr>
          <p:nvPr/>
        </p:nvSpPr>
        <p:spPr bwMode="auto">
          <a:xfrm>
            <a:off x="63500" y="-725488"/>
            <a:ext cx="2247900" cy="14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 descr="data:image/jpg;base64,/9j/4AAQSkZJRgABAQAAAQABAAD/2wCEAAkGBhQSEBQUEhQVFBQVFBQUFBUUFRQUFBQUFBQVFBQUFBQXHCYeFxkjGRQUHy8gJCcpLCwsFR4xNTAqNSYsLCkBCQoKDgwOGg8PGiokHyQpKSkpLCopKiwpLCwsKSwpKSkpLCwpKiwsLCkpKSwsKSwpLCkpKSksKSwsLCwpLCksLP/AABEIALgBEgMBIgACEQEDEQH/xAAcAAEAAQUBAQAAAAAAAAAAAAAAAQMEBQYHAgj/xABGEAACAQIBBwcJBAkCBwAAAAAAAQIDEQQFBiExQVFxBxJhgZGhsRMiMkJDksHR8BQWguEVU2Jyk6LC0vFFUhczNESEo7L/xAAaAQEAAwEBAQAAAAAAAAAAAAAAAQIDBAUG/8QANhEAAgECAwUDCwMFAAAAAAAAAAECAwQREjEFEyFBURSR0RUiMkJSYXGhseHwgcHxBiNDYqL/2gAMAwEAAhEDEQA/AO4AgkAAAAAAAAWABBIAAAAAAAAAAAAAAAAAsAAAAAAAAAAAAAAAAAAAAAAQASQCQCCQAAAACCQAAAAAAAAAAAAAAAAAAAAAAAAAAAACCQAAAAAAAAAAACLgAkAAAAAEEgAAAAAAAAAAAAAAAAAgkABgAAAAAAAAAAAAAAAAAAAAAAAAgAEgAAgkAAAEXAJBjMTnJQhe872183Slxl6PeWEs+sKvaQ66lP4NkYo6I2taXFQfcbEDXI5+4V+1h78V4lWGeuGftKf8Wl/cMUWdnXWsH3GeIlK2l6DEwzqw79pD+JSfhInEZbozhKKkpXTVvNkno2q+lDEp2eonxizl+J5VasK9SyXN58rK89Sb5vraNFtSL3D8sr9am+qa+MDBZVzKq1JycKTau3eNra9yMXVzAxOyjV9x2ONSqr+D6+VOxkknTWn5zOg0eWOl60JL3X8UX9HlXw713X4X8Gzk9TMrEr2dT3JFlPN+vH1Z+7Ine1PxGTsbGXqtfB/ydzp8pOEb9Ndamv6S9pZ8YSXtYe9H4tHzzLAV464y/mKcpVVrTJ30lqiktk2b0cl3H0rRzlw8tVSPvRfgy6hlOk9U13/I+YPtdRa76CpTytUjqut1ronfvoZPYtu9Kj7vufT8cZB+vHtR7VVPU0+DR8yU87K0dVSovxy7tJeU8+q6VvK1Lbucye0LoZvYcX6NVdx9JA+eKXKRiUv+bLsi++1y/pcq+JXtFwcX8GW38TJ7Bq8pxff4HeAcUo8r1detF8U/mZHDcsVT1owf1wJ38DOWwrpaZX+p1oHN8NyvRv59NW2WfiZXB8qGHn6Xm6dV/wAiyqQfM557IvIeo38OJuYMRhM6sPUtaok3v1dq0LrMrGSaundb1qL4nnzpTpvCaa+J6AIZJmSAACOaCSACQAAAAAUsTiY04SnNqMYq7b1JI5DnjykyqOUafm016MdrttnbW/2dSM7ysZwOKhh4vWvKVOF3zV3N9hz3NLN1Y7Evyr5tCklKq1obu9EF0u2voZy1JuUskT6jZ1pSoW/a6yxfqr9/iWuDw+Mx0mqNOpUtovbzY8ZPzY8NBmqXJPlKSvLycOiVVf0po37EZ20sPBUsPFQhFWjGKSS6jC4nPycvWZGSC14mVTalzN+bgka3PklyittF8K3ziii+THKa9SL4VqfxkbFLPWbWvd03Kcs8577+JGWmQtoXXVdxrs+TzKa9l/7KL/rLapmblKOl4ebW9OEvCTNpeeM3bzvraW9fOyo1ZS0d/EjLA1jtO693z8TVHkvHR9hWX4JfA8OtjIa4Vl+CovgZyrlupJ+k/wDJb1cqVX6z4/WorlRutp1uaRifvDi4+tVW/TUWrrKqz3xa9rV9+fzLyeLqPXJ9pb1YyfrPtJw95PlBv0oruPdPlDxUfayfHmytf95M9Q5QK23mS/epUpd7iWU8FfWjzLJsbavAed1LK+h7C7kZP788706NB8aMF4WPKzlw0vTw1F/uupDwkYuWSlw7Tw8kadbHHqWV9R5w+v7GY+14GeulOD282omupSjfvPLydhJ+jUlD96Cku2L+BhZZIezX0lOeAmtRXiaq5tpcmvz34mcWa6km6bhNblJKXuOzLCpkZJ2as91jHwrzhtejfsMvgMt382avxenosyG8NUbRt6dZf2p4PoWzyOun62lN5H3M3LJeQViNEZeclfVrW9F3VzJqLV9bbl0sUeLWrVaE3Cb4o5/PJctj8Tx9lqLU31P5m8VM0qyeosa+b9WOuD6vFE5SIbQqR0kaxRylVpvW/rpN4zT5SJ0moyd430p6nx3cUa9iMC0tMWr9+8xOIwjg+dHs6yuDXGJ3072Fwt3XWKZ9L5JytDEU1OD4rbF7vzL04nyf50OjUSbfN1SW+O1dWtcDtcZXV1qenqOmlUzrjqeBtKxdpVwXGL4pkgA2PMAAAFgCGASQwGyAcK5RMQ5ZRrpu9nGK4KCLbIOL8lh5QWudSTl1JRVy+5UMN5PKLnayqxjLrSUX4LtLbJNFVGrPXZdZ57eE2fbzjvtnQceSXyKKpSnvv3dpd0c3pyt02NzyRmvw6fpGy4bI0UtS7zbLifNTq4aHNI5nze3sKyzLlbXo8Dp9PJa3dmrqPX6OW4ndmO+Zy+OZj3vs7CHmVLe+z4HUnk+P5FlLF0FrnHd18bE7svGpKWhzv7lz326jy8ypb+p2OkRx2HeupT95LuPaxOHftaXvx+Y3ZbPPmn3HNJZly2P8yXmXPUn1s6Uq1D9bT9+PzKiVH9ZD34/MbsjeyRy6eZc9/d9aCJZl1N/dvOrxow3x7Ue1hIvdx2jdlN+zkc8y6n18Dw8zavXf6bOwfYI/SH2GO7uJ3Y7QcbqZpVd118S3nm1VWuO87X+jY7FYp1MlRY3Y7QcKxeRZL0oPjs6zA4vBcyV1v1H0LisgRafm37zRs4c2YTdoc26d5u9o00tcpvUuGsq4PDA9CzrN1Fga3mtlJ0K1GWznxVt8ZPmyXY+47l9iicLpQjVx1KnS0xU4RTt6sWrvubO+Rd0RbrVHV/UTW8g1q48f2LOpkyL2FpXyFFq1jMA6cqPmszNMx+bUXriaNnBmx5NXit/SdnrUk0a9lnJl4vRfQ9JRxOilVaZxTJ9Nwk+ho7pmTj/LYGjJ6Wk4P8EnFdyRyHKNFQhOVl51RqHTGO1dZ1Pk4ouOTqN16XOlfolJtd1jnpcKh9LtnB2VNvXFfTibQEAdp8gQAAASQgASUqr0aSpcoYlaGQwc55R8mKvD9pO8XfU9qfHQcywOUpUZ82XmtM69nTQvHUaLjMm0qr5tVNP1ZrQ18+s5akMXie/szaLtllfGJtWbHKBBJRq21a20n26n3G9YPLtColzZpcdHfqOA4nNSvT00ZRqx3RdpdcX8Gy3p5cxGHfnKdN9KcfEKpKPBo7q1nZXfnU5ZX8j6WhNPU0+DTPR8+4XlFqx16fHtM1hOVdq13Lqk/Buxqq0TgnsSqvQkmdmqanwZ874vOzFxm1z6q5ratzpq3RY3elyuRt6UtW1QfDYYf/jliE9NCjNfji3062Vm4y0ZtaULmyzPInj1aNa+/OL21atumb2cT08/8Vtqy7UbfR5db+ngovhVXxgX1Lljw0/SwM+ryMuy9iuX/Y6e3VlrRX/PgaH/AMQsRo89/wAj+B6jygV/9y0/sUtP8p0inyh4KevA1dX6ihL+ouqec2Cn/p9V9H2Wk/iSoP2ir2hNa0F3LwOXrlBq7ofwqX9p6jyg1N1P+DS+R1ZVsHL/AE2T44agvGQeDwL15Nh10sJHxmTup9SvlNLWiu5HLYcodRbIcPJw+BVXKNPToj2NeDOiTyRgH/p9Ba9csKvCqWlfI+TXe+Dwq/8AIoxf8tQh05rmaq+py/xL5eJpUOUqf+JVl4TK8OU6otr/AItf+8ztfIWTX/2+Fjfdi9vVIsKubmT29EcPHhi6r8CuFRczojVpS1o/LwZZVeU6bjayf7060/5ZTsYLKedVbEWjd83ZGKUYLhGKS69ZmsTmtgr+bWoR4zrz/psRhshYWnL/AKqnr2QqNdPqlJKb1f0OmEow86nSwfXB/cusxcl82rGT9J/PuO1UX5q4HKMnZYw+HlzliFPcvJVPi0ZifKnSS0Tvwpau2oaUsI6s8G8srq4nmyt/o/A6EDm0uVumtsnwhCPjJmNr8rnnO3Pa2XlCD6+bFmzqwXM5Vsa6b4rD4s6zKVld6EapnTl2LpyipqFPVOq9q2xpLXOT1XWhXOc5Q5UZz9GMejnOVR8UpPm9xgo1sVj5trnS3zlfmx4vUl0FJVo8uJ3W+ylQe8rzSw6cft+aF5jcb9sxEYQXNpq0YrZGC+fxO2ZtQ5tGKWiKSSW5JWRyrIeR40Wlrb9Jra9yOsZAptQW62/V0GdNedi9Tj2peK4kow9GOhlQAdZ4wAABAsSQAGilWh1lUNEA1vKuF5y1dpoGWsktXem+zadVxWEvuMJjslKV9HxMmjWEsDk0sTUh0Hqplio1pd106U+pm7Y3NWL1LgYjEZnPZfhx3XKPE6Y1EajiOZLXShp06Fzf/ksa2TovUrdF7+Jt9fM+pfY/EpvNOr0Mph7joVy1pI0p5K3Mo1Mky+rm7yzZqbjx92KunzRh7i/bJ9TSHkuendxI+xTW83b7uVV6je4pvN2qlpg32XGBKu59TTI4ea2PsPSdRbzb1kCp/sZ5lkee2D1biTRX1RGreVq9PYFVq9Jsk8myWuPcU5YS2ixDSL+UavIwCqVb7e4lTq9P5mdeE221aP8AAdDo0kNIt5Sr9TA86ptbFqt9bM95DRftPPkOj5kZUPKVf2jD08NUl61usv8AC5vVarVqkI8XK3HUXfMd9WguaFXm2+Yyoo9oV36xf4TkpqTScsXSjfonL5GVo8i0X6WN09FF/GZj8NlucbK/xtuLyOccnfS9G1bi6UDCV5c+19C+p8i2HXp4uo+EIrxbsXVPklydHTKtWl+KCXdAxCzjlvfaeP05J6no+JbzFyMXcXD1mzYoZqZLoaY0VUa1eUnKab6U3buLPKOVVJKMFGEFe0YJRj2LV+Rhli5S13uXGGwkpuyWn6uQ5LkZSlJ+k2/iX2RsM5VE7WOk5Oo82CMFm9kfmq9kn0/Wk2dKyL01zOSbxZIANygAuACATYAAhgAESiUZ4ZPYXBBGALCeAXQUZZLi9+h/XEypJGVE4mIlkpbtZH6IW4zBAyogw8slK2ooyyWt3cZ5o8umRlLYmEjkvo7j0skK2hcbrwMzGkiVTGUZmYX9DJ7O4mWQY6rd2ixmeYTYZRmZr1XNmL2LsLarmsregtXQbULEZBmZpVXNGD1xWnoLWrmdD/ajffJLceXh1uIyE52c6qZlRdtH1wKVTMqN9p0j7Mjy8GtxGQnePqc1+5i6dpTeZm1dX+Dp32GJ4lgI7iMhO9kczWZlt/1rJ+5vFHSXk9XW3aQ8nrcRkG9ZztZoLbfb19xXpZpLdwN+jgV+RUjgluJyEbxmm4fNhLWkZ3J+Q4xto0mZjh0iqollAq5NlOjRUdRVANEsCoABIIBNgAQwAASAAAAAAAAAAAACCQAAAAAAACCQAAAAAAAQSAAAAAAAAAAAAAAAAAAACCQQACQAAQCQAAQASAAAAAAAAAAAAAAAAAABcAAAAAAAEEgAAAAABgAAAAgCwAAAABIAAAAAAAAAAAAAAAAAAAAAAAAAAAAAAAAAAAAAAIAAJIAAJAAAAAB//9k="/>
          <p:cNvSpPr>
            <a:spLocks noChangeAspect="1" noChangeArrowheads="1"/>
          </p:cNvSpPr>
          <p:nvPr/>
        </p:nvSpPr>
        <p:spPr bwMode="auto">
          <a:xfrm>
            <a:off x="63500" y="-847725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13381" y="1752600"/>
            <a:ext cx="3945835" cy="264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205" y="1981200"/>
            <a:ext cx="1747242" cy="228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2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1" name="Picture 2" descr="http://t1.gstatic.com/images?q=tbn:ANd9GcT2cOMKzlqPDY_2N0l_LTkmHWKL_OSHTEjUFwrFgPuhWfX30rZoQ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81200"/>
            <a:ext cx="2564768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mommylife.net/sh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6567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1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http://maryt.files.wordpress.com/2008/07/superstock_143-322bbeach-beckoning-through-open-window-poster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5" t="13470" r="19631" b="11876"/>
          <a:stretch/>
        </p:blipFill>
        <p:spPr bwMode="auto">
          <a:xfrm>
            <a:off x="5148970" y="5165501"/>
            <a:ext cx="1981312" cy="169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://www.wpmods.com/wp-content/uploads/2011/01/trash-c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156" y="5833134"/>
            <a:ext cx="1027827" cy="102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13" y="4246325"/>
            <a:ext cx="1438887" cy="1586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45916" y="4171789"/>
            <a:ext cx="1688316" cy="113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762000" y="228598"/>
            <a:ext cx="7848600" cy="1754326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try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name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all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these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things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without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looking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7" y="49530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ommylife.net/shel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967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41" y="2189676"/>
            <a:ext cx="2004059" cy="20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78" y="4953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66" y="2132355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54" y="2409590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3878" y="3836660"/>
            <a:ext cx="1600200" cy="13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40165"/>
            <a:ext cx="1228322" cy="147398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31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362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2068" y="2189676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06546" y="213235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8332" y="397577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90554" y="4015493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07150" y="398314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76654" y="431869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2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9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6923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10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7843" y="5674667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43403" y="583313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12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6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64" y="2089346"/>
            <a:ext cx="2402138" cy="198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6705600" y="2089346"/>
            <a:ext cx="2308511" cy="198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>
                <a:latin typeface="Kristen ITC" pitchFamily="66" charset="0"/>
              </a:rPr>
              <a:t>3</a:t>
            </a:r>
          </a:p>
        </p:txBody>
      </p:sp>
      <p:pic>
        <p:nvPicPr>
          <p:cNvPr id="9" name="Picture 12" descr="http://images.educational-software.com/productImage.html?s=medium&amp;i=567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752601"/>
            <a:ext cx="2900618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1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531" y="2101152"/>
            <a:ext cx="2402138" cy="198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986566"/>
            <a:ext cx="1905000" cy="2286000"/>
          </a:xfrm>
          <a:prstGeom prst="rect">
            <a:avLst/>
          </a:prstGeom>
        </p:spPr>
      </p:pic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4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" name="Picture 2" descr="http://mommylife.net/sh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073" y="1986567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0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5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1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0701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08" y="1759041"/>
            <a:ext cx="2709392" cy="273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photo.goodreads.com/books/1173800837l/3294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790701"/>
            <a:ext cx="1858008" cy="283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02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42537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6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26" name="Picture 2" descr="http://www.china-whiteboard.com/design/wp-content/uploads/2010/06/dry_wipe_whiteboar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" r="4851" b="17945"/>
          <a:stretch/>
        </p:blipFill>
        <p:spPr bwMode="auto">
          <a:xfrm>
            <a:off x="227512" y="1927537"/>
            <a:ext cx="2584946" cy="242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://images.educational-software.com/productImage.html?s=medium&amp;i=567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82" y="1752601"/>
            <a:ext cx="2900618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p.office1000.com/gmr/81505S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07082"/>
            <a:ext cx="2930867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19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7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232" y="1981200"/>
            <a:ext cx="2375079" cy="237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p.office1000.com/gmr/81505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51" y="2216741"/>
            <a:ext cx="2930867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296" y="1873339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6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8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3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296" y="1873339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00" y="2025739"/>
            <a:ext cx="1905000" cy="2286000"/>
          </a:xfrm>
          <a:prstGeom prst="rect">
            <a:avLst/>
          </a:prstGeom>
        </p:spPr>
      </p:pic>
      <p:pic>
        <p:nvPicPr>
          <p:cNvPr id="15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2" y="221623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9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9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" name="Picture 2" descr="http://photo.goodreads.com/books/1173800837l/3294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790701"/>
            <a:ext cx="1858008" cy="283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t1.gstatic.com/images?q=tbn:ANd9GcT2cOMKzlqPDY_2N0l_LTkmHWKL_OSHTEjUFwrFgPuhWfX30rZoQ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6584"/>
            <a:ext cx="2564768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244" y="2057400"/>
            <a:ext cx="1581632" cy="19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9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161</Words>
  <Application>Microsoft Office PowerPoint</Application>
  <PresentationFormat>On-screen Show (4:3)</PresentationFormat>
  <Paragraphs>72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2011-09-22T10:48:47Z</dcterms:modified>
</cp:coreProperties>
</file>